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3" r:id="rId5"/>
    <p:sldId id="354" r:id="rId6"/>
    <p:sldId id="327" r:id="rId7"/>
    <p:sldId id="362" r:id="rId8"/>
    <p:sldId id="361" r:id="rId9"/>
    <p:sldId id="365" r:id="rId10"/>
    <p:sldId id="363" r:id="rId11"/>
    <p:sldId id="360" r:id="rId12"/>
    <p:sldId id="364" r:id="rId13"/>
    <p:sldId id="366" r:id="rId14"/>
    <p:sldId id="305" r:id="rId15"/>
    <p:sldId id="284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68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AFABAB"/>
    <a:srgbClr val="316F98"/>
    <a:srgbClr val="88939A"/>
    <a:srgbClr val="245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9A389-7013-4E1F-95B5-0906E65B48C5}" v="1029" dt="2021-12-16T17:57:33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597" y="45"/>
      </p:cViewPr>
      <p:guideLst>
        <p:guide pos="3840"/>
        <p:guide pos="436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es, Daniel" userId="cb4af100-d3e5-441e-9a2b-39a47c6be568" providerId="ADAL" clId="{4A81276A-8E9F-45A1-B59A-2A7D8F4687C4}"/>
    <pc:docChg chg="undo custSel addSld delSld modSld sldOrd">
      <pc:chgData name="Garces, Daniel" userId="cb4af100-d3e5-441e-9a2b-39a47c6be568" providerId="ADAL" clId="{4A81276A-8E9F-45A1-B59A-2A7D8F4687C4}" dt="2021-07-16T21:22:56.794" v="5075" actId="1076"/>
      <pc:docMkLst>
        <pc:docMk/>
      </pc:docMkLst>
      <pc:sldChg chg="add ord">
        <pc:chgData name="Garces, Daniel" userId="cb4af100-d3e5-441e-9a2b-39a47c6be568" providerId="ADAL" clId="{4A81276A-8E9F-45A1-B59A-2A7D8F4687C4}" dt="2021-07-16T19:44:04.568" v="1101"/>
        <pc:sldMkLst>
          <pc:docMk/>
          <pc:sldMk cId="1290051484" sldId="305"/>
        </pc:sldMkLst>
      </pc:sldChg>
      <pc:sldChg chg="addSp delSp modSp mod addAnim delAnim modAnim">
        <pc:chgData name="Garces, Daniel" userId="cb4af100-d3e5-441e-9a2b-39a47c6be568" providerId="ADAL" clId="{4A81276A-8E9F-45A1-B59A-2A7D8F4687C4}" dt="2021-07-16T20:55:22.520" v="2822" actId="20577"/>
        <pc:sldMkLst>
          <pc:docMk/>
          <pc:sldMk cId="1192589852" sldId="315"/>
        </pc:sldMkLst>
        <pc:spChg chg="mod">
          <ac:chgData name="Garces, Daniel" userId="cb4af100-d3e5-441e-9a2b-39a47c6be568" providerId="ADAL" clId="{4A81276A-8E9F-45A1-B59A-2A7D8F4687C4}" dt="2021-07-16T19:28:34.298" v="26" actId="20577"/>
          <ac:spMkLst>
            <pc:docMk/>
            <pc:sldMk cId="1192589852" sldId="315"/>
            <ac:spMk id="2" creationId="{C1A65C6E-8D94-4609-95AE-7C7F175AD7AB}"/>
          </ac:spMkLst>
        </pc:spChg>
        <pc:spChg chg="mod">
          <ac:chgData name="Garces, Daniel" userId="cb4af100-d3e5-441e-9a2b-39a47c6be568" providerId="ADAL" clId="{4A81276A-8E9F-45A1-B59A-2A7D8F4687C4}" dt="2021-07-16T20:54:03.751" v="2770" actId="1076"/>
          <ac:spMkLst>
            <pc:docMk/>
            <pc:sldMk cId="1192589852" sldId="315"/>
            <ac:spMk id="8" creationId="{63FB3E48-7038-4DF3-BB6C-45481839C678}"/>
          </ac:spMkLst>
        </pc:spChg>
        <pc:spChg chg="add del mod">
          <ac:chgData name="Garces, Daniel" userId="cb4af100-d3e5-441e-9a2b-39a47c6be568" providerId="ADAL" clId="{4A81276A-8E9F-45A1-B59A-2A7D8F4687C4}" dt="2021-07-16T19:32:41.881" v="139" actId="478"/>
          <ac:spMkLst>
            <pc:docMk/>
            <pc:sldMk cId="1192589852" sldId="315"/>
            <ac:spMk id="9" creationId="{5EB6E92F-4CE6-46DD-AEC0-FFC703303201}"/>
          </ac:spMkLst>
        </pc:spChg>
        <pc:spChg chg="add del mod">
          <ac:chgData name="Garces, Daniel" userId="cb4af100-d3e5-441e-9a2b-39a47c6be568" providerId="ADAL" clId="{4A81276A-8E9F-45A1-B59A-2A7D8F4687C4}" dt="2021-07-16T19:52:47.888" v="2085" actId="478"/>
          <ac:spMkLst>
            <pc:docMk/>
            <pc:sldMk cId="1192589852" sldId="315"/>
            <ac:spMk id="19" creationId="{F1C6192D-0D3F-4EE0-9BF6-270FB27B7737}"/>
          </ac:spMkLst>
        </pc:spChg>
        <pc:spChg chg="mod">
          <ac:chgData name="Garces, Daniel" userId="cb4af100-d3e5-441e-9a2b-39a47c6be568" providerId="ADAL" clId="{4A81276A-8E9F-45A1-B59A-2A7D8F4687C4}" dt="2021-07-16T19:41:11.599" v="1075" actId="1076"/>
          <ac:spMkLst>
            <pc:docMk/>
            <pc:sldMk cId="1192589852" sldId="315"/>
            <ac:spMk id="21" creationId="{B871C812-0B9E-4324-8DA3-03B3CB6E147F}"/>
          </ac:spMkLst>
        </pc:spChg>
        <pc:spChg chg="add mod">
          <ac:chgData name="Garces, Daniel" userId="cb4af100-d3e5-441e-9a2b-39a47c6be568" providerId="ADAL" clId="{4A81276A-8E9F-45A1-B59A-2A7D8F4687C4}" dt="2021-07-16T20:55:22.520" v="2822" actId="20577"/>
          <ac:spMkLst>
            <pc:docMk/>
            <pc:sldMk cId="1192589852" sldId="315"/>
            <ac:spMk id="28" creationId="{1568D668-0884-49C2-90A4-1F2BE38B55A5}"/>
          </ac:spMkLst>
        </pc:spChg>
        <pc:spChg chg="mod">
          <ac:chgData name="Garces, Daniel" userId="cb4af100-d3e5-441e-9a2b-39a47c6be568" providerId="ADAL" clId="{4A81276A-8E9F-45A1-B59A-2A7D8F4687C4}" dt="2021-07-16T20:54:31.456" v="2771"/>
          <ac:spMkLst>
            <pc:docMk/>
            <pc:sldMk cId="1192589852" sldId="315"/>
            <ac:spMk id="30" creationId="{5FA3EDB7-3873-4711-8BCF-786F8C7010EC}"/>
          </ac:spMkLst>
        </pc:spChg>
        <pc:grpChg chg="add del mod">
          <ac:chgData name="Garces, Daniel" userId="cb4af100-d3e5-441e-9a2b-39a47c6be568" providerId="ADAL" clId="{4A81276A-8E9F-45A1-B59A-2A7D8F4687C4}" dt="2021-07-16T19:32:50.112" v="141" actId="478"/>
          <ac:grpSpMkLst>
            <pc:docMk/>
            <pc:sldMk cId="1192589852" sldId="315"/>
            <ac:grpSpMk id="23" creationId="{3F2F7E64-41B9-4879-B152-79A24D2D008F}"/>
          </ac:grpSpMkLst>
        </pc:grpChg>
        <pc:grpChg chg="mod">
          <ac:chgData name="Garces, Daniel" userId="cb4af100-d3e5-441e-9a2b-39a47c6be568" providerId="ADAL" clId="{4A81276A-8E9F-45A1-B59A-2A7D8F4687C4}" dt="2021-07-16T19:42:44.527" v="1093" actId="1076"/>
          <ac:grpSpMkLst>
            <pc:docMk/>
            <pc:sldMk cId="1192589852" sldId="315"/>
            <ac:grpSpMk id="25" creationId="{4B21DBBB-021C-42B3-B1FE-427EC6487783}"/>
          </ac:grpSpMkLst>
        </pc:grpChg>
        <pc:grpChg chg="add del mod">
          <ac:chgData name="Garces, Daniel" userId="cb4af100-d3e5-441e-9a2b-39a47c6be568" providerId="ADAL" clId="{4A81276A-8E9F-45A1-B59A-2A7D8F4687C4}" dt="2021-07-16T19:52:44.758" v="2084" actId="478"/>
          <ac:grpSpMkLst>
            <pc:docMk/>
            <pc:sldMk cId="1192589852" sldId="315"/>
            <ac:grpSpMk id="27" creationId="{A2FC5BA3-E4CD-4B7D-BEC9-76D870EAF200}"/>
          </ac:grpSpMkLst>
        </pc:grpChg>
        <pc:grpChg chg="add mod">
          <ac:chgData name="Garces, Daniel" userId="cb4af100-d3e5-441e-9a2b-39a47c6be568" providerId="ADAL" clId="{4A81276A-8E9F-45A1-B59A-2A7D8F4687C4}" dt="2021-07-16T20:54:38.847" v="2772" actId="1076"/>
          <ac:grpSpMkLst>
            <pc:docMk/>
            <pc:sldMk cId="1192589852" sldId="315"/>
            <ac:grpSpMk id="29" creationId="{103F12FD-2045-4C7B-957B-DA7C3C1A5F7C}"/>
          </ac:grpSpMkLst>
        </pc:grpChg>
        <pc:picChg chg="mod">
          <ac:chgData name="Garces, Daniel" userId="cb4af100-d3e5-441e-9a2b-39a47c6be568" providerId="ADAL" clId="{4A81276A-8E9F-45A1-B59A-2A7D8F4687C4}" dt="2021-07-16T19:41:51.975" v="1085" actId="1076"/>
          <ac:picMkLst>
            <pc:docMk/>
            <pc:sldMk cId="1192589852" sldId="315"/>
            <ac:picMk id="4" creationId="{588CA929-B3B2-41E3-99B6-658B433D5624}"/>
          </ac:picMkLst>
        </pc:picChg>
        <pc:picChg chg="mod">
          <ac:chgData name="Garces, Daniel" userId="cb4af100-d3e5-441e-9a2b-39a47c6be568" providerId="ADAL" clId="{4A81276A-8E9F-45A1-B59A-2A7D8F4687C4}" dt="2021-07-16T20:54:31.456" v="2771"/>
          <ac:picMkLst>
            <pc:docMk/>
            <pc:sldMk cId="1192589852" sldId="315"/>
            <ac:picMk id="31" creationId="{DE4E1F54-AA02-4087-843E-583F3F148904}"/>
          </ac:picMkLst>
        </pc:picChg>
      </pc:sldChg>
      <pc:sldChg chg="del">
        <pc:chgData name="Garces, Daniel" userId="cb4af100-d3e5-441e-9a2b-39a47c6be568" providerId="ADAL" clId="{4A81276A-8E9F-45A1-B59A-2A7D8F4687C4}" dt="2021-07-16T21:09:15.324" v="3985" actId="47"/>
        <pc:sldMkLst>
          <pc:docMk/>
          <pc:sldMk cId="1407169930" sldId="316"/>
        </pc:sldMkLst>
      </pc:sldChg>
      <pc:sldChg chg="del">
        <pc:chgData name="Garces, Daniel" userId="cb4af100-d3e5-441e-9a2b-39a47c6be568" providerId="ADAL" clId="{4A81276A-8E9F-45A1-B59A-2A7D8F4687C4}" dt="2021-07-16T21:09:25.808" v="3986" actId="47"/>
        <pc:sldMkLst>
          <pc:docMk/>
          <pc:sldMk cId="4014789842" sldId="320"/>
        </pc:sldMkLst>
      </pc:sldChg>
      <pc:sldChg chg="del">
        <pc:chgData name="Garces, Daniel" userId="cb4af100-d3e5-441e-9a2b-39a47c6be568" providerId="ADAL" clId="{4A81276A-8E9F-45A1-B59A-2A7D8F4687C4}" dt="2021-07-16T21:09:32.102" v="3987" actId="47"/>
        <pc:sldMkLst>
          <pc:docMk/>
          <pc:sldMk cId="3102868626" sldId="322"/>
        </pc:sldMkLst>
      </pc:sldChg>
      <pc:sldChg chg="del">
        <pc:chgData name="Garces, Daniel" userId="cb4af100-d3e5-441e-9a2b-39a47c6be568" providerId="ADAL" clId="{4A81276A-8E9F-45A1-B59A-2A7D8F4687C4}" dt="2021-07-16T21:09:35.020" v="3988" actId="47"/>
        <pc:sldMkLst>
          <pc:docMk/>
          <pc:sldMk cId="511480641" sldId="323"/>
        </pc:sldMkLst>
      </pc:sldChg>
      <pc:sldChg chg="del">
        <pc:chgData name="Garces, Daniel" userId="cb4af100-d3e5-441e-9a2b-39a47c6be568" providerId="ADAL" clId="{4A81276A-8E9F-45A1-B59A-2A7D8F4687C4}" dt="2021-07-16T21:09:37.002" v="3989" actId="47"/>
        <pc:sldMkLst>
          <pc:docMk/>
          <pc:sldMk cId="2765191245" sldId="324"/>
        </pc:sldMkLst>
      </pc:sldChg>
      <pc:sldChg chg="del">
        <pc:chgData name="Garces, Daniel" userId="cb4af100-d3e5-441e-9a2b-39a47c6be568" providerId="ADAL" clId="{4A81276A-8E9F-45A1-B59A-2A7D8F4687C4}" dt="2021-07-16T21:09:39.665" v="3990" actId="47"/>
        <pc:sldMkLst>
          <pc:docMk/>
          <pc:sldMk cId="4205547005" sldId="325"/>
        </pc:sldMkLst>
      </pc:sldChg>
      <pc:sldChg chg="delSp modSp add mod delAnim">
        <pc:chgData name="Garces, Daniel" userId="cb4af100-d3e5-441e-9a2b-39a47c6be568" providerId="ADAL" clId="{4A81276A-8E9F-45A1-B59A-2A7D8F4687C4}" dt="2021-07-16T21:00:41.574" v="2916" actId="20577"/>
        <pc:sldMkLst>
          <pc:docMk/>
          <pc:sldMk cId="2908410964" sldId="326"/>
        </pc:sldMkLst>
        <pc:spChg chg="mod">
          <ac:chgData name="Garces, Daniel" userId="cb4af100-d3e5-441e-9a2b-39a47c6be568" providerId="ADAL" clId="{4A81276A-8E9F-45A1-B59A-2A7D8F4687C4}" dt="2021-07-16T21:00:41.574" v="2916" actId="20577"/>
          <ac:spMkLst>
            <pc:docMk/>
            <pc:sldMk cId="2908410964" sldId="326"/>
            <ac:spMk id="8" creationId="{63FB3E48-7038-4DF3-BB6C-45481839C678}"/>
          </ac:spMkLst>
        </pc:spChg>
        <pc:spChg chg="del">
          <ac:chgData name="Garces, Daniel" userId="cb4af100-d3e5-441e-9a2b-39a47c6be568" providerId="ADAL" clId="{4A81276A-8E9F-45A1-B59A-2A7D8F4687C4}" dt="2021-07-16T19:51:33.503" v="1930" actId="478"/>
          <ac:spMkLst>
            <pc:docMk/>
            <pc:sldMk cId="2908410964" sldId="326"/>
            <ac:spMk id="19" creationId="{F1C6192D-0D3F-4EE0-9BF6-270FB27B7737}"/>
          </ac:spMkLst>
        </pc:spChg>
        <pc:grpChg chg="del">
          <ac:chgData name="Garces, Daniel" userId="cb4af100-d3e5-441e-9a2b-39a47c6be568" providerId="ADAL" clId="{4A81276A-8E9F-45A1-B59A-2A7D8F4687C4}" dt="2021-07-16T19:51:29.256" v="1929" actId="478"/>
          <ac:grpSpMkLst>
            <pc:docMk/>
            <pc:sldMk cId="2908410964" sldId="326"/>
            <ac:grpSpMk id="27" creationId="{A2FC5BA3-E4CD-4B7D-BEC9-76D870EAF200}"/>
          </ac:grpSpMkLst>
        </pc:grpChg>
      </pc:sldChg>
      <pc:sldChg chg="modSp add del mod ord">
        <pc:chgData name="Garces, Daniel" userId="cb4af100-d3e5-441e-9a2b-39a47c6be568" providerId="ADAL" clId="{4A81276A-8E9F-45A1-B59A-2A7D8F4687C4}" dt="2021-07-16T21:10:19.467" v="4047" actId="1076"/>
        <pc:sldMkLst>
          <pc:docMk/>
          <pc:sldMk cId="453627836" sldId="327"/>
        </pc:sldMkLst>
        <pc:spChg chg="mod">
          <ac:chgData name="Garces, Daniel" userId="cb4af100-d3e5-441e-9a2b-39a47c6be568" providerId="ADAL" clId="{4A81276A-8E9F-45A1-B59A-2A7D8F4687C4}" dt="2021-07-16T21:10:19.467" v="4047" actId="1076"/>
          <ac:spMkLst>
            <pc:docMk/>
            <pc:sldMk cId="453627836" sldId="327"/>
            <ac:spMk id="8" creationId="{63FB3E48-7038-4DF3-BB6C-45481839C678}"/>
          </ac:spMkLst>
        </pc:spChg>
        <pc:spChg chg="mod">
          <ac:chgData name="Garces, Daniel" userId="cb4af100-d3e5-441e-9a2b-39a47c6be568" providerId="ADAL" clId="{4A81276A-8E9F-45A1-B59A-2A7D8F4687C4}" dt="2021-07-16T21:01:37.329" v="2920" actId="1076"/>
          <ac:spMkLst>
            <pc:docMk/>
            <pc:sldMk cId="453627836" sldId="327"/>
            <ac:spMk id="19" creationId="{F1C6192D-0D3F-4EE0-9BF6-270FB27B7737}"/>
          </ac:spMkLst>
        </pc:spChg>
        <pc:grpChg chg="mod">
          <ac:chgData name="Garces, Daniel" userId="cb4af100-d3e5-441e-9a2b-39a47c6be568" providerId="ADAL" clId="{4A81276A-8E9F-45A1-B59A-2A7D8F4687C4}" dt="2021-07-16T21:01:42.075" v="2922" actId="1076"/>
          <ac:grpSpMkLst>
            <pc:docMk/>
            <pc:sldMk cId="453627836" sldId="327"/>
            <ac:grpSpMk id="25" creationId="{4B21DBBB-021C-42B3-B1FE-427EC6487783}"/>
          </ac:grpSpMkLst>
        </pc:grpChg>
        <pc:grpChg chg="mod">
          <ac:chgData name="Garces, Daniel" userId="cb4af100-d3e5-441e-9a2b-39a47c6be568" providerId="ADAL" clId="{4A81276A-8E9F-45A1-B59A-2A7D8F4687C4}" dt="2021-07-16T21:01:34.127" v="2919" actId="1076"/>
          <ac:grpSpMkLst>
            <pc:docMk/>
            <pc:sldMk cId="453627836" sldId="327"/>
            <ac:grpSpMk id="27" creationId="{A2FC5BA3-E4CD-4B7D-BEC9-76D870EAF200}"/>
          </ac:grpSpMkLst>
        </pc:grpChg>
      </pc:sldChg>
      <pc:sldChg chg="delSp modSp add mod ord delAnim">
        <pc:chgData name="Garces, Daniel" userId="cb4af100-d3e5-441e-9a2b-39a47c6be568" providerId="ADAL" clId="{4A81276A-8E9F-45A1-B59A-2A7D8F4687C4}" dt="2021-07-16T21:10:59.369" v="4066" actId="20577"/>
        <pc:sldMkLst>
          <pc:docMk/>
          <pc:sldMk cId="1401936853" sldId="328"/>
        </pc:sldMkLst>
        <pc:spChg chg="mod">
          <ac:chgData name="Garces, Daniel" userId="cb4af100-d3e5-441e-9a2b-39a47c6be568" providerId="ADAL" clId="{4A81276A-8E9F-45A1-B59A-2A7D8F4687C4}" dt="2021-07-16T21:10:59.369" v="4066" actId="20577"/>
          <ac:spMkLst>
            <pc:docMk/>
            <pc:sldMk cId="1401936853" sldId="328"/>
            <ac:spMk id="8" creationId="{63FB3E48-7038-4DF3-BB6C-45481839C678}"/>
          </ac:spMkLst>
        </pc:spChg>
        <pc:spChg chg="del">
          <ac:chgData name="Garces, Daniel" userId="cb4af100-d3e5-441e-9a2b-39a47c6be568" providerId="ADAL" clId="{4A81276A-8E9F-45A1-B59A-2A7D8F4687C4}" dt="2021-07-16T21:07:48.177" v="3959" actId="478"/>
          <ac:spMkLst>
            <pc:docMk/>
            <pc:sldMk cId="1401936853" sldId="328"/>
            <ac:spMk id="19" creationId="{F1C6192D-0D3F-4EE0-9BF6-270FB27B7737}"/>
          </ac:spMkLst>
        </pc:spChg>
        <pc:spChg chg="del mod">
          <ac:chgData name="Garces, Daniel" userId="cb4af100-d3e5-441e-9a2b-39a47c6be568" providerId="ADAL" clId="{4A81276A-8E9F-45A1-B59A-2A7D8F4687C4}" dt="2021-07-16T21:07:53.125" v="3961" actId="478"/>
          <ac:spMkLst>
            <pc:docMk/>
            <pc:sldMk cId="1401936853" sldId="328"/>
            <ac:spMk id="20" creationId="{314C5365-1249-4827-BAF3-03563333F7D9}"/>
          </ac:spMkLst>
        </pc:spChg>
        <pc:grpChg chg="del">
          <ac:chgData name="Garces, Daniel" userId="cb4af100-d3e5-441e-9a2b-39a47c6be568" providerId="ADAL" clId="{4A81276A-8E9F-45A1-B59A-2A7D8F4687C4}" dt="2021-07-16T21:07:45.676" v="3958" actId="478"/>
          <ac:grpSpMkLst>
            <pc:docMk/>
            <pc:sldMk cId="1401936853" sldId="328"/>
            <ac:grpSpMk id="27" creationId="{A2FC5BA3-E4CD-4B7D-BEC9-76D870EAF200}"/>
          </ac:grpSpMkLst>
        </pc:grpChg>
      </pc:sldChg>
      <pc:sldChg chg="modSp add mod">
        <pc:chgData name="Garces, Daniel" userId="cb4af100-d3e5-441e-9a2b-39a47c6be568" providerId="ADAL" clId="{4A81276A-8E9F-45A1-B59A-2A7D8F4687C4}" dt="2021-07-16T21:14:20.349" v="4771" actId="1076"/>
        <pc:sldMkLst>
          <pc:docMk/>
          <pc:sldMk cId="2001890936" sldId="329"/>
        </pc:sldMkLst>
        <pc:spChg chg="mod">
          <ac:chgData name="Garces, Daniel" userId="cb4af100-d3e5-441e-9a2b-39a47c6be568" providerId="ADAL" clId="{4A81276A-8E9F-45A1-B59A-2A7D8F4687C4}" dt="2021-07-16T21:14:20.349" v="4771" actId="1076"/>
          <ac:spMkLst>
            <pc:docMk/>
            <pc:sldMk cId="2001890936" sldId="329"/>
            <ac:spMk id="8" creationId="{63FB3E48-7038-4DF3-BB6C-45481839C678}"/>
          </ac:spMkLst>
        </pc:spChg>
      </pc:sldChg>
      <pc:sldChg chg="modSp add mod">
        <pc:chgData name="Garces, Daniel" userId="cb4af100-d3e5-441e-9a2b-39a47c6be568" providerId="ADAL" clId="{4A81276A-8E9F-45A1-B59A-2A7D8F4687C4}" dt="2021-07-16T21:22:56.794" v="5075" actId="1076"/>
        <pc:sldMkLst>
          <pc:docMk/>
          <pc:sldMk cId="3155789944" sldId="330"/>
        </pc:sldMkLst>
        <pc:spChg chg="mod">
          <ac:chgData name="Garces, Daniel" userId="cb4af100-d3e5-441e-9a2b-39a47c6be568" providerId="ADAL" clId="{4A81276A-8E9F-45A1-B59A-2A7D8F4687C4}" dt="2021-07-16T21:16:46.615" v="4943" actId="20577"/>
          <ac:spMkLst>
            <pc:docMk/>
            <pc:sldMk cId="3155789944" sldId="330"/>
            <ac:spMk id="2" creationId="{C1A65C6E-8D94-4609-95AE-7C7F175AD7AB}"/>
          </ac:spMkLst>
        </pc:spChg>
        <pc:spChg chg="mod">
          <ac:chgData name="Garces, Daniel" userId="cb4af100-d3e5-441e-9a2b-39a47c6be568" providerId="ADAL" clId="{4A81276A-8E9F-45A1-B59A-2A7D8F4687C4}" dt="2021-07-16T21:22:51.177" v="5074" actId="20577"/>
          <ac:spMkLst>
            <pc:docMk/>
            <pc:sldMk cId="3155789944" sldId="330"/>
            <ac:spMk id="8" creationId="{63FB3E48-7038-4DF3-BB6C-45481839C678}"/>
          </ac:spMkLst>
        </pc:spChg>
        <pc:spChg chg="mod">
          <ac:chgData name="Garces, Daniel" userId="cb4af100-d3e5-441e-9a2b-39a47c6be568" providerId="ADAL" clId="{4A81276A-8E9F-45A1-B59A-2A7D8F4687C4}" dt="2021-07-16T21:17:13.280" v="5038" actId="20577"/>
          <ac:spMkLst>
            <pc:docMk/>
            <pc:sldMk cId="3155789944" sldId="330"/>
            <ac:spMk id="21" creationId="{B871C812-0B9E-4324-8DA3-03B3CB6E147F}"/>
          </ac:spMkLst>
        </pc:spChg>
        <pc:grpChg chg="mod">
          <ac:chgData name="Garces, Daniel" userId="cb4af100-d3e5-441e-9a2b-39a47c6be568" providerId="ADAL" clId="{4A81276A-8E9F-45A1-B59A-2A7D8F4687C4}" dt="2021-07-16T21:22:56.794" v="5075" actId="1076"/>
          <ac:grpSpMkLst>
            <pc:docMk/>
            <pc:sldMk cId="3155789944" sldId="330"/>
            <ac:grpSpMk id="25" creationId="{4B21DBBB-021C-42B3-B1FE-427EC6487783}"/>
          </ac:grpSpMkLst>
        </pc:grpChg>
      </pc:sldChg>
    </pc:docChg>
  </pc:docChgLst>
  <pc:docChgLst>
    <pc:chgData name="Baca, Jim S" userId="bae22c3e-09c7-4401-a6a1-b83c8ff0e8c8" providerId="ADAL" clId="{1A4E4C19-DDFC-4486-8E62-B3C7F55D2A5C}"/>
    <pc:docChg chg="undo custSel addSld modSld">
      <pc:chgData name="Baca, Jim S" userId="bae22c3e-09c7-4401-a6a1-b83c8ff0e8c8" providerId="ADAL" clId="{1A4E4C19-DDFC-4486-8E62-B3C7F55D2A5C}" dt="2021-08-05T19:31:36.641" v="640" actId="1036"/>
      <pc:docMkLst>
        <pc:docMk/>
      </pc:docMkLst>
      <pc:sldChg chg="modSp mod">
        <pc:chgData name="Baca, Jim S" userId="bae22c3e-09c7-4401-a6a1-b83c8ff0e8c8" providerId="ADAL" clId="{1A4E4C19-DDFC-4486-8E62-B3C7F55D2A5C}" dt="2021-07-20T22:16:14.110" v="42" actId="20577"/>
        <pc:sldMkLst>
          <pc:docMk/>
          <pc:sldMk cId="4172863207" sldId="283"/>
        </pc:sldMkLst>
        <pc:spChg chg="mod">
          <ac:chgData name="Baca, Jim S" userId="bae22c3e-09c7-4401-a6a1-b83c8ff0e8c8" providerId="ADAL" clId="{1A4E4C19-DDFC-4486-8E62-B3C7F55D2A5C}" dt="2021-07-20T22:16:14.110" v="42" actId="20577"/>
          <ac:spMkLst>
            <pc:docMk/>
            <pc:sldMk cId="4172863207" sldId="283"/>
            <ac:spMk id="14" creationId="{726DB27F-E177-49AD-82A4-B538F450FD76}"/>
          </ac:spMkLst>
        </pc:spChg>
      </pc:sldChg>
      <pc:sldChg chg="modSp">
        <pc:chgData name="Baca, Jim S" userId="bae22c3e-09c7-4401-a6a1-b83c8ff0e8c8" providerId="ADAL" clId="{1A4E4C19-DDFC-4486-8E62-B3C7F55D2A5C}" dt="2021-07-21T14:34:38.971" v="623"/>
        <pc:sldMkLst>
          <pc:docMk/>
          <pc:sldMk cId="1290051484" sldId="305"/>
        </pc:sldMkLst>
        <pc:spChg chg="mod">
          <ac:chgData name="Baca, Jim S" userId="bae22c3e-09c7-4401-a6a1-b83c8ff0e8c8" providerId="ADAL" clId="{1A4E4C19-DDFC-4486-8E62-B3C7F55D2A5C}" dt="2021-07-21T14:27:19.119" v="227" actId="404"/>
          <ac:spMkLst>
            <pc:docMk/>
            <pc:sldMk cId="1290051484" sldId="305"/>
            <ac:spMk id="2" creationId="{C1A65C6E-8D94-4609-95AE-7C7F175AD7AB}"/>
          </ac:spMkLst>
        </pc:spChg>
        <pc:spChg chg="mod">
          <ac:chgData name="Baca, Jim S" userId="bae22c3e-09c7-4401-a6a1-b83c8ff0e8c8" providerId="ADAL" clId="{1A4E4C19-DDFC-4486-8E62-B3C7F55D2A5C}" dt="2021-07-21T14:27:19.119" v="227" actId="404"/>
          <ac:spMkLst>
            <pc:docMk/>
            <pc:sldMk cId="1290051484" sldId="305"/>
            <ac:spMk id="20" creationId="{314C5365-1249-4827-BAF3-03563333F7D9}"/>
          </ac:spMkLst>
        </pc:spChg>
        <pc:spChg chg="mod">
          <ac:chgData name="Baca, Jim S" userId="bae22c3e-09c7-4401-a6a1-b83c8ff0e8c8" providerId="ADAL" clId="{1A4E4C19-DDFC-4486-8E62-B3C7F55D2A5C}" dt="2021-07-21T14:27:19.119" v="227" actId="404"/>
          <ac:spMkLst>
            <pc:docMk/>
            <pc:sldMk cId="1290051484" sldId="305"/>
            <ac:spMk id="21" creationId="{B871C812-0B9E-4324-8DA3-03B3CB6E147F}"/>
          </ac:spMkLst>
        </pc:spChg>
        <pc:spChg chg="mod">
          <ac:chgData name="Baca, Jim S" userId="bae22c3e-09c7-4401-a6a1-b83c8ff0e8c8" providerId="ADAL" clId="{1A4E4C19-DDFC-4486-8E62-B3C7F55D2A5C}" dt="2021-07-21T14:34:38.971" v="623"/>
          <ac:spMkLst>
            <pc:docMk/>
            <pc:sldMk cId="1290051484" sldId="305"/>
            <ac:spMk id="29" creationId="{A7B336BA-890C-41BC-92A7-39248AB43482}"/>
          </ac:spMkLst>
        </pc:spChg>
        <pc:picChg chg="mod">
          <ac:chgData name="Baca, Jim S" userId="bae22c3e-09c7-4401-a6a1-b83c8ff0e8c8" providerId="ADAL" clId="{1A4E4C19-DDFC-4486-8E62-B3C7F55D2A5C}" dt="2021-07-21T14:27:19.119" v="227" actId="404"/>
          <ac:picMkLst>
            <pc:docMk/>
            <pc:sldMk cId="1290051484" sldId="305"/>
            <ac:picMk id="4" creationId="{588CA929-B3B2-41E3-99B6-658B433D5624}"/>
          </ac:picMkLst>
        </pc:picChg>
        <pc:picChg chg="mod">
          <ac:chgData name="Baca, Jim S" userId="bae22c3e-09c7-4401-a6a1-b83c8ff0e8c8" providerId="ADAL" clId="{1A4E4C19-DDFC-4486-8E62-B3C7F55D2A5C}" dt="2021-07-21T14:27:19.119" v="227" actId="404"/>
          <ac:picMkLst>
            <pc:docMk/>
            <pc:sldMk cId="1290051484" sldId="305"/>
            <ac:picMk id="6" creationId="{325A19EF-55A9-42EF-8E3F-A97BDB11EB1F}"/>
          </ac:picMkLst>
        </pc:picChg>
        <pc:picChg chg="mod">
          <ac:chgData name="Baca, Jim S" userId="bae22c3e-09c7-4401-a6a1-b83c8ff0e8c8" providerId="ADAL" clId="{1A4E4C19-DDFC-4486-8E62-B3C7F55D2A5C}" dt="2021-07-21T14:27:19.119" v="227" actId="404"/>
          <ac:picMkLst>
            <pc:docMk/>
            <pc:sldMk cId="1290051484" sldId="305"/>
            <ac:picMk id="7" creationId="{3B91FC3F-ACB2-4F7A-859A-B9CCA8DC9053}"/>
          </ac:picMkLst>
        </pc:picChg>
      </pc:sldChg>
      <pc:sldChg chg="delSp modSp mod delAnim">
        <pc:chgData name="Baca, Jim S" userId="bae22c3e-09c7-4401-a6a1-b83c8ff0e8c8" providerId="ADAL" clId="{1A4E4C19-DDFC-4486-8E62-B3C7F55D2A5C}" dt="2021-07-21T14:31:31.389" v="462" actId="1035"/>
        <pc:sldMkLst>
          <pc:docMk/>
          <pc:sldMk cId="1192589852" sldId="315"/>
        </pc:sldMkLst>
        <pc:spChg chg="mod">
          <ac:chgData name="Baca, Jim S" userId="bae22c3e-09c7-4401-a6a1-b83c8ff0e8c8" providerId="ADAL" clId="{1A4E4C19-DDFC-4486-8E62-B3C7F55D2A5C}" dt="2021-07-21T14:31:31.389" v="462" actId="1035"/>
          <ac:spMkLst>
            <pc:docMk/>
            <pc:sldMk cId="1192589852" sldId="315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1:31.389" v="462" actId="1035"/>
          <ac:spMkLst>
            <pc:docMk/>
            <pc:sldMk cId="1192589852" sldId="315"/>
            <ac:spMk id="20" creationId="{314C5365-1249-4827-BAF3-03563333F7D9}"/>
          </ac:spMkLst>
        </pc:spChg>
        <pc:spChg chg="del mod">
          <ac:chgData name="Baca, Jim S" userId="bae22c3e-09c7-4401-a6a1-b83c8ff0e8c8" providerId="ADAL" clId="{1A4E4C19-DDFC-4486-8E62-B3C7F55D2A5C}" dt="2021-07-21T14:31:26.412" v="434" actId="478"/>
          <ac:spMkLst>
            <pc:docMk/>
            <pc:sldMk cId="1192589852" sldId="315"/>
            <ac:spMk id="21" creationId="{B871C812-0B9E-4324-8DA3-03B3CB6E147F}"/>
          </ac:spMkLst>
        </pc:spChg>
        <pc:spChg chg="mod">
          <ac:chgData name="Baca, Jim S" userId="bae22c3e-09c7-4401-a6a1-b83c8ff0e8c8" providerId="ADAL" clId="{1A4E4C19-DDFC-4486-8E62-B3C7F55D2A5C}" dt="2021-07-21T14:31:31.389" v="462" actId="1035"/>
          <ac:spMkLst>
            <pc:docMk/>
            <pc:sldMk cId="1192589852" sldId="315"/>
            <ac:spMk id="28" creationId="{1568D668-0884-49C2-90A4-1F2BE38B55A5}"/>
          </ac:spMkLst>
        </pc:spChg>
        <pc:grpChg chg="mod">
          <ac:chgData name="Baca, Jim S" userId="bae22c3e-09c7-4401-a6a1-b83c8ff0e8c8" providerId="ADAL" clId="{1A4E4C19-DDFC-4486-8E62-B3C7F55D2A5C}" dt="2021-07-21T14:31:31.389" v="462" actId="1035"/>
          <ac:grpSpMkLst>
            <pc:docMk/>
            <pc:sldMk cId="1192589852" sldId="315"/>
            <ac:grpSpMk id="25" creationId="{4B21DBBB-021C-42B3-B1FE-427EC6487783}"/>
          </ac:grpSpMkLst>
        </pc:grpChg>
        <pc:grpChg chg="mod">
          <ac:chgData name="Baca, Jim S" userId="bae22c3e-09c7-4401-a6a1-b83c8ff0e8c8" providerId="ADAL" clId="{1A4E4C19-DDFC-4486-8E62-B3C7F55D2A5C}" dt="2021-07-21T14:31:31.389" v="462" actId="1035"/>
          <ac:grpSpMkLst>
            <pc:docMk/>
            <pc:sldMk cId="1192589852" sldId="315"/>
            <ac:grpSpMk id="29" creationId="{103F12FD-2045-4C7B-957B-DA7C3C1A5F7C}"/>
          </ac:grpSpMkLst>
        </pc:grpChg>
      </pc:sldChg>
      <pc:sldChg chg="modSp mod">
        <pc:chgData name="Baca, Jim S" userId="bae22c3e-09c7-4401-a6a1-b83c8ff0e8c8" providerId="ADAL" clId="{1A4E4C19-DDFC-4486-8E62-B3C7F55D2A5C}" dt="2021-07-21T14:23:00.208" v="166" actId="404"/>
        <pc:sldMkLst>
          <pc:docMk/>
          <pc:sldMk cId="1413215273" sldId="317"/>
        </pc:sldMkLst>
        <pc:spChg chg="mod">
          <ac:chgData name="Baca, Jim S" userId="bae22c3e-09c7-4401-a6a1-b83c8ff0e8c8" providerId="ADAL" clId="{1A4E4C19-DDFC-4486-8E62-B3C7F55D2A5C}" dt="2021-07-21T14:23:00.208" v="166" actId="404"/>
          <ac:spMkLst>
            <pc:docMk/>
            <pc:sldMk cId="1413215273" sldId="317"/>
            <ac:spMk id="2" creationId="{74B1D658-CB91-4943-9927-855715FE5290}"/>
          </ac:spMkLst>
        </pc:spChg>
      </pc:sldChg>
      <pc:sldChg chg="delSp modSp mod delAnim">
        <pc:chgData name="Baca, Jim S" userId="bae22c3e-09c7-4401-a6a1-b83c8ff0e8c8" providerId="ADAL" clId="{1A4E4C19-DDFC-4486-8E62-B3C7F55D2A5C}" dt="2021-07-21T14:32:26.165" v="582" actId="1035"/>
        <pc:sldMkLst>
          <pc:docMk/>
          <pc:sldMk cId="2908410964" sldId="326"/>
        </pc:sldMkLst>
        <pc:spChg chg="mod">
          <ac:chgData name="Baca, Jim S" userId="bae22c3e-09c7-4401-a6a1-b83c8ff0e8c8" providerId="ADAL" clId="{1A4E4C19-DDFC-4486-8E62-B3C7F55D2A5C}" dt="2021-07-21T14:32:26.165" v="582" actId="1035"/>
          <ac:spMkLst>
            <pc:docMk/>
            <pc:sldMk cId="2908410964" sldId="326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2:26.165" v="582" actId="1035"/>
          <ac:spMkLst>
            <pc:docMk/>
            <pc:sldMk cId="2908410964" sldId="326"/>
            <ac:spMk id="20" creationId="{314C5365-1249-4827-BAF3-03563333F7D9}"/>
          </ac:spMkLst>
        </pc:spChg>
        <pc:spChg chg="del mod">
          <ac:chgData name="Baca, Jim S" userId="bae22c3e-09c7-4401-a6a1-b83c8ff0e8c8" providerId="ADAL" clId="{1A4E4C19-DDFC-4486-8E62-B3C7F55D2A5C}" dt="2021-07-21T14:32:20.076" v="549" actId="478"/>
          <ac:spMkLst>
            <pc:docMk/>
            <pc:sldMk cId="2908410964" sldId="326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2:26.165" v="582" actId="1035"/>
          <ac:grpSpMkLst>
            <pc:docMk/>
            <pc:sldMk cId="2908410964" sldId="326"/>
            <ac:grpSpMk id="25" creationId="{4B21DBBB-021C-42B3-B1FE-427EC6487783}"/>
          </ac:grpSpMkLst>
        </pc:grpChg>
      </pc:sldChg>
      <pc:sldChg chg="addSp delSp modSp mod addAnim delAnim">
        <pc:chgData name="Baca, Jim S" userId="bae22c3e-09c7-4401-a6a1-b83c8ff0e8c8" providerId="ADAL" clId="{1A4E4C19-DDFC-4486-8E62-B3C7F55D2A5C}" dt="2021-07-21T14:31:19.681" v="433" actId="1035"/>
        <pc:sldMkLst>
          <pc:docMk/>
          <pc:sldMk cId="453627836" sldId="327"/>
        </pc:sldMkLst>
        <pc:spChg chg="mod">
          <ac:chgData name="Baca, Jim S" userId="bae22c3e-09c7-4401-a6a1-b83c8ff0e8c8" providerId="ADAL" clId="{1A4E4C19-DDFC-4486-8E62-B3C7F55D2A5C}" dt="2021-07-21T14:31:19.681" v="433" actId="1035"/>
          <ac:spMkLst>
            <pc:docMk/>
            <pc:sldMk cId="453627836" sldId="327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1:19.681" v="433" actId="1035"/>
          <ac:spMkLst>
            <pc:docMk/>
            <pc:sldMk cId="453627836" sldId="327"/>
            <ac:spMk id="19" creationId="{F1C6192D-0D3F-4EE0-9BF6-270FB27B7737}"/>
          </ac:spMkLst>
        </pc:spChg>
        <pc:spChg chg="mod">
          <ac:chgData name="Baca, Jim S" userId="bae22c3e-09c7-4401-a6a1-b83c8ff0e8c8" providerId="ADAL" clId="{1A4E4C19-DDFC-4486-8E62-B3C7F55D2A5C}" dt="2021-07-21T14:31:19.681" v="433" actId="1035"/>
          <ac:spMkLst>
            <pc:docMk/>
            <pc:sldMk cId="453627836" sldId="327"/>
            <ac:spMk id="20" creationId="{314C5365-1249-4827-BAF3-03563333F7D9}"/>
          </ac:spMkLst>
        </pc:spChg>
        <pc:spChg chg="del mod">
          <ac:chgData name="Baca, Jim S" userId="bae22c3e-09c7-4401-a6a1-b83c8ff0e8c8" providerId="ADAL" clId="{1A4E4C19-DDFC-4486-8E62-B3C7F55D2A5C}" dt="2021-07-21T14:31:04.073" v="388" actId="478"/>
          <ac:spMkLst>
            <pc:docMk/>
            <pc:sldMk cId="453627836" sldId="327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1:19.681" v="433" actId="1035"/>
          <ac:grpSpMkLst>
            <pc:docMk/>
            <pc:sldMk cId="453627836" sldId="327"/>
            <ac:grpSpMk id="25" creationId="{4B21DBBB-021C-42B3-B1FE-427EC6487783}"/>
          </ac:grpSpMkLst>
        </pc:grpChg>
        <pc:grpChg chg="mod">
          <ac:chgData name="Baca, Jim S" userId="bae22c3e-09c7-4401-a6a1-b83c8ff0e8c8" providerId="ADAL" clId="{1A4E4C19-DDFC-4486-8E62-B3C7F55D2A5C}" dt="2021-07-21T14:31:19.681" v="433" actId="1035"/>
          <ac:grpSpMkLst>
            <pc:docMk/>
            <pc:sldMk cId="453627836" sldId="327"/>
            <ac:grpSpMk id="27" creationId="{A2FC5BA3-E4CD-4B7D-BEC9-76D870EAF200}"/>
          </ac:grpSpMkLst>
        </pc:grpChg>
        <pc:picChg chg="add del">
          <ac:chgData name="Baca, Jim S" userId="bae22c3e-09c7-4401-a6a1-b83c8ff0e8c8" providerId="ADAL" clId="{1A4E4C19-DDFC-4486-8E62-B3C7F55D2A5C}" dt="2021-07-21T14:31:00.509" v="387" actId="478"/>
          <ac:picMkLst>
            <pc:docMk/>
            <pc:sldMk cId="453627836" sldId="327"/>
            <ac:picMk id="4" creationId="{588CA929-B3B2-41E3-99B6-658B433D5624}"/>
          </ac:picMkLst>
        </pc:picChg>
      </pc:sldChg>
      <pc:sldChg chg="delSp modSp mod delAnim">
        <pc:chgData name="Baca, Jim S" userId="bae22c3e-09c7-4401-a6a1-b83c8ff0e8c8" providerId="ADAL" clId="{1A4E4C19-DDFC-4486-8E62-B3C7F55D2A5C}" dt="2021-07-21T14:31:42.648" v="486" actId="1035"/>
        <pc:sldMkLst>
          <pc:docMk/>
          <pc:sldMk cId="1401936853" sldId="328"/>
        </pc:sldMkLst>
        <pc:spChg chg="mod">
          <ac:chgData name="Baca, Jim S" userId="bae22c3e-09c7-4401-a6a1-b83c8ff0e8c8" providerId="ADAL" clId="{1A4E4C19-DDFC-4486-8E62-B3C7F55D2A5C}" dt="2021-07-21T14:31:42.648" v="486" actId="1035"/>
          <ac:spMkLst>
            <pc:docMk/>
            <pc:sldMk cId="1401936853" sldId="328"/>
            <ac:spMk id="8" creationId="{63FB3E48-7038-4DF3-BB6C-45481839C678}"/>
          </ac:spMkLst>
        </pc:spChg>
        <pc:spChg chg="del mod">
          <ac:chgData name="Baca, Jim S" userId="bae22c3e-09c7-4401-a6a1-b83c8ff0e8c8" providerId="ADAL" clId="{1A4E4C19-DDFC-4486-8E62-B3C7F55D2A5C}" dt="2021-07-21T14:31:38.067" v="463" actId="478"/>
          <ac:spMkLst>
            <pc:docMk/>
            <pc:sldMk cId="1401936853" sldId="328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1:42.648" v="486" actId="1035"/>
          <ac:grpSpMkLst>
            <pc:docMk/>
            <pc:sldMk cId="1401936853" sldId="328"/>
            <ac:grpSpMk id="25" creationId="{4B21DBBB-021C-42B3-B1FE-427EC6487783}"/>
          </ac:grpSpMkLst>
        </pc:grpChg>
      </pc:sldChg>
      <pc:sldChg chg="delSp modSp mod delAnim">
        <pc:chgData name="Baca, Jim S" userId="bae22c3e-09c7-4401-a6a1-b83c8ff0e8c8" providerId="ADAL" clId="{1A4E4C19-DDFC-4486-8E62-B3C7F55D2A5C}" dt="2021-07-21T14:32:04.632" v="547" actId="1035"/>
        <pc:sldMkLst>
          <pc:docMk/>
          <pc:sldMk cId="2001890936" sldId="329"/>
        </pc:sldMkLst>
        <pc:spChg chg="mod">
          <ac:chgData name="Baca, Jim S" userId="bae22c3e-09c7-4401-a6a1-b83c8ff0e8c8" providerId="ADAL" clId="{1A4E4C19-DDFC-4486-8E62-B3C7F55D2A5C}" dt="2021-07-21T14:32:04.632" v="547" actId="1035"/>
          <ac:spMkLst>
            <pc:docMk/>
            <pc:sldMk cId="2001890936" sldId="329"/>
            <ac:spMk id="8" creationId="{63FB3E48-7038-4DF3-BB6C-45481839C678}"/>
          </ac:spMkLst>
        </pc:spChg>
        <pc:spChg chg="del mod">
          <ac:chgData name="Baca, Jim S" userId="bae22c3e-09c7-4401-a6a1-b83c8ff0e8c8" providerId="ADAL" clId="{1A4E4C19-DDFC-4486-8E62-B3C7F55D2A5C}" dt="2021-07-21T14:31:50.495" v="487" actId="478"/>
          <ac:spMkLst>
            <pc:docMk/>
            <pc:sldMk cId="2001890936" sldId="329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2:04.632" v="547" actId="1035"/>
          <ac:grpSpMkLst>
            <pc:docMk/>
            <pc:sldMk cId="2001890936" sldId="329"/>
            <ac:grpSpMk id="25" creationId="{4B21DBBB-021C-42B3-B1FE-427EC6487783}"/>
          </ac:grpSpMkLst>
        </pc:grpChg>
      </pc:sldChg>
      <pc:sldChg chg="modSp mod">
        <pc:chgData name="Baca, Jim S" userId="bae22c3e-09c7-4401-a6a1-b83c8ff0e8c8" providerId="ADAL" clId="{1A4E4C19-DDFC-4486-8E62-B3C7F55D2A5C}" dt="2021-07-21T14:33:59.802" v="615" actId="14100"/>
        <pc:sldMkLst>
          <pc:docMk/>
          <pc:sldMk cId="3155789944" sldId="330"/>
        </pc:sldMkLst>
        <pc:spChg chg="mod">
          <ac:chgData name="Baca, Jim S" userId="bae22c3e-09c7-4401-a6a1-b83c8ff0e8c8" providerId="ADAL" clId="{1A4E4C19-DDFC-4486-8E62-B3C7F55D2A5C}" dt="2021-07-21T14:27:07.598" v="226" actId="6549"/>
          <ac:spMkLst>
            <pc:docMk/>
            <pc:sldMk cId="3155789944" sldId="330"/>
            <ac:spMk id="2" creationId="{C1A65C6E-8D94-4609-95AE-7C7F175AD7AB}"/>
          </ac:spMkLst>
        </pc:spChg>
        <pc:spChg chg="mod">
          <ac:chgData name="Baca, Jim S" userId="bae22c3e-09c7-4401-a6a1-b83c8ff0e8c8" providerId="ADAL" clId="{1A4E4C19-DDFC-4486-8E62-B3C7F55D2A5C}" dt="2021-07-21T14:33:56.291" v="614" actId="1036"/>
          <ac:spMkLst>
            <pc:docMk/>
            <pc:sldMk cId="3155789944" sldId="330"/>
            <ac:spMk id="8" creationId="{63FB3E48-7038-4DF3-BB6C-45481839C678}"/>
          </ac:spMkLst>
        </pc:spChg>
        <pc:spChg chg="mod">
          <ac:chgData name="Baca, Jim S" userId="bae22c3e-09c7-4401-a6a1-b83c8ff0e8c8" providerId="ADAL" clId="{1A4E4C19-DDFC-4486-8E62-B3C7F55D2A5C}" dt="2021-07-21T14:33:56.291" v="614" actId="1036"/>
          <ac:spMkLst>
            <pc:docMk/>
            <pc:sldMk cId="3155789944" sldId="330"/>
            <ac:spMk id="20" creationId="{314C5365-1249-4827-BAF3-03563333F7D9}"/>
          </ac:spMkLst>
        </pc:spChg>
        <pc:spChg chg="mod">
          <ac:chgData name="Baca, Jim S" userId="bae22c3e-09c7-4401-a6a1-b83c8ff0e8c8" providerId="ADAL" clId="{1A4E4C19-DDFC-4486-8E62-B3C7F55D2A5C}" dt="2021-07-21T14:26:48.040" v="222" actId="404"/>
          <ac:spMkLst>
            <pc:docMk/>
            <pc:sldMk cId="3155789944" sldId="330"/>
            <ac:spMk id="21" creationId="{B871C812-0B9E-4324-8DA3-03B3CB6E147F}"/>
          </ac:spMkLst>
        </pc:spChg>
        <pc:grpChg chg="mod">
          <ac:chgData name="Baca, Jim S" userId="bae22c3e-09c7-4401-a6a1-b83c8ff0e8c8" providerId="ADAL" clId="{1A4E4C19-DDFC-4486-8E62-B3C7F55D2A5C}" dt="2021-07-21T14:33:56.291" v="614" actId="1036"/>
          <ac:grpSpMkLst>
            <pc:docMk/>
            <pc:sldMk cId="3155789944" sldId="330"/>
            <ac:grpSpMk id="25" creationId="{4B21DBBB-021C-42B3-B1FE-427EC6487783}"/>
          </ac:grpSpMkLst>
        </pc:grpChg>
        <pc:picChg chg="mod">
          <ac:chgData name="Baca, Jim S" userId="bae22c3e-09c7-4401-a6a1-b83c8ff0e8c8" providerId="ADAL" clId="{1A4E4C19-DDFC-4486-8E62-B3C7F55D2A5C}" dt="2021-07-21T14:33:59.802" v="615" actId="14100"/>
          <ac:picMkLst>
            <pc:docMk/>
            <pc:sldMk cId="3155789944" sldId="330"/>
            <ac:picMk id="4" creationId="{588CA929-B3B2-41E3-99B6-658B433D5624}"/>
          </ac:picMkLst>
        </pc:picChg>
      </pc:sldChg>
      <pc:sldChg chg="modSp mod">
        <pc:chgData name="Baca, Jim S" userId="bae22c3e-09c7-4401-a6a1-b83c8ff0e8c8" providerId="ADAL" clId="{1A4E4C19-DDFC-4486-8E62-B3C7F55D2A5C}" dt="2021-07-21T14:23:08.687" v="168" actId="404"/>
        <pc:sldMkLst>
          <pc:docMk/>
          <pc:sldMk cId="2996868719" sldId="331"/>
        </pc:sldMkLst>
        <pc:spChg chg="mod">
          <ac:chgData name="Baca, Jim S" userId="bae22c3e-09c7-4401-a6a1-b83c8ff0e8c8" providerId="ADAL" clId="{1A4E4C19-DDFC-4486-8E62-B3C7F55D2A5C}" dt="2021-07-21T14:23:08.687" v="168" actId="404"/>
          <ac:spMkLst>
            <pc:docMk/>
            <pc:sldMk cId="2996868719" sldId="331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16.913" v="170" actId="404"/>
        <pc:sldMkLst>
          <pc:docMk/>
          <pc:sldMk cId="1032317809" sldId="332"/>
        </pc:sldMkLst>
        <pc:spChg chg="mod">
          <ac:chgData name="Baca, Jim S" userId="bae22c3e-09c7-4401-a6a1-b83c8ff0e8c8" providerId="ADAL" clId="{1A4E4C19-DDFC-4486-8E62-B3C7F55D2A5C}" dt="2021-07-21T14:23:16.913" v="170" actId="404"/>
          <ac:spMkLst>
            <pc:docMk/>
            <pc:sldMk cId="1032317809" sldId="332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41.213" v="178" actId="404"/>
        <pc:sldMkLst>
          <pc:docMk/>
          <pc:sldMk cId="2568551126" sldId="333"/>
        </pc:sldMkLst>
        <pc:spChg chg="mod">
          <ac:chgData name="Baca, Jim S" userId="bae22c3e-09c7-4401-a6a1-b83c8ff0e8c8" providerId="ADAL" clId="{1A4E4C19-DDFC-4486-8E62-B3C7F55D2A5C}" dt="2021-07-21T14:23:41.213" v="178" actId="404"/>
          <ac:spMkLst>
            <pc:docMk/>
            <pc:sldMk cId="2568551126" sldId="333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35.410" v="176" actId="404"/>
        <pc:sldMkLst>
          <pc:docMk/>
          <pc:sldMk cId="3975941285" sldId="334"/>
        </pc:sldMkLst>
        <pc:spChg chg="mod">
          <ac:chgData name="Baca, Jim S" userId="bae22c3e-09c7-4401-a6a1-b83c8ff0e8c8" providerId="ADAL" clId="{1A4E4C19-DDFC-4486-8E62-B3C7F55D2A5C}" dt="2021-07-21T14:23:35.410" v="176" actId="404"/>
          <ac:spMkLst>
            <pc:docMk/>
            <pc:sldMk cId="3975941285" sldId="334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22.651" v="172" actId="404"/>
        <pc:sldMkLst>
          <pc:docMk/>
          <pc:sldMk cId="2248526225" sldId="335"/>
        </pc:sldMkLst>
        <pc:spChg chg="mod">
          <ac:chgData name="Baca, Jim S" userId="bae22c3e-09c7-4401-a6a1-b83c8ff0e8c8" providerId="ADAL" clId="{1A4E4C19-DDFC-4486-8E62-B3C7F55D2A5C}" dt="2021-07-21T14:23:22.651" v="172" actId="404"/>
          <ac:spMkLst>
            <pc:docMk/>
            <pc:sldMk cId="2248526225" sldId="335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3:29.229" v="174" actId="404"/>
        <pc:sldMkLst>
          <pc:docMk/>
          <pc:sldMk cId="1739914698" sldId="336"/>
        </pc:sldMkLst>
        <pc:spChg chg="mod">
          <ac:chgData name="Baca, Jim S" userId="bae22c3e-09c7-4401-a6a1-b83c8ff0e8c8" providerId="ADAL" clId="{1A4E4C19-DDFC-4486-8E62-B3C7F55D2A5C}" dt="2021-07-21T14:23:29.229" v="174" actId="404"/>
          <ac:spMkLst>
            <pc:docMk/>
            <pc:sldMk cId="1739914698" sldId="336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05.158" v="182" actId="1076"/>
        <pc:sldMkLst>
          <pc:docMk/>
          <pc:sldMk cId="1644640373" sldId="337"/>
        </pc:sldMkLst>
        <pc:spChg chg="mod">
          <ac:chgData name="Baca, Jim S" userId="bae22c3e-09c7-4401-a6a1-b83c8ff0e8c8" providerId="ADAL" clId="{1A4E4C19-DDFC-4486-8E62-B3C7F55D2A5C}" dt="2021-07-21T14:24:05.158" v="182" actId="1076"/>
          <ac:spMkLst>
            <pc:docMk/>
            <pc:sldMk cId="1644640373" sldId="337"/>
            <ac:spMk id="21" creationId="{B58BDF51-28A2-4568-BE74-6A9A94B08738}"/>
          </ac:spMkLst>
        </pc:spChg>
      </pc:sldChg>
      <pc:sldChg chg="modSp mod">
        <pc:chgData name="Baca, Jim S" userId="bae22c3e-09c7-4401-a6a1-b83c8ff0e8c8" providerId="ADAL" clId="{1A4E4C19-DDFC-4486-8E62-B3C7F55D2A5C}" dt="2021-07-21T14:32:54.663" v="592" actId="1035"/>
        <pc:sldMkLst>
          <pc:docMk/>
          <pc:sldMk cId="4189885418" sldId="338"/>
        </pc:sldMkLst>
        <pc:spChg chg="mod">
          <ac:chgData name="Baca, Jim S" userId="bae22c3e-09c7-4401-a6a1-b83c8ff0e8c8" providerId="ADAL" clId="{1A4E4C19-DDFC-4486-8E62-B3C7F55D2A5C}" dt="2021-07-21T14:24:12.310" v="184" actId="404"/>
          <ac:spMkLst>
            <pc:docMk/>
            <pc:sldMk cId="4189885418" sldId="338"/>
            <ac:spMk id="10" creationId="{66FB5BC0-2FEA-44EF-8459-C7A41D80837B}"/>
          </ac:spMkLst>
        </pc:spChg>
        <pc:spChg chg="mod">
          <ac:chgData name="Baca, Jim S" userId="bae22c3e-09c7-4401-a6a1-b83c8ff0e8c8" providerId="ADAL" clId="{1A4E4C19-DDFC-4486-8E62-B3C7F55D2A5C}" dt="2021-07-21T14:32:54.663" v="592" actId="1035"/>
          <ac:spMkLst>
            <pc:docMk/>
            <pc:sldMk cId="4189885418" sldId="338"/>
            <ac:spMk id="22" creationId="{BD728E5A-CF78-4380-AB89-782291344DC9}"/>
          </ac:spMkLst>
        </pc:spChg>
        <pc:spChg chg="mod">
          <ac:chgData name="Baca, Jim S" userId="bae22c3e-09c7-4401-a6a1-b83c8ff0e8c8" providerId="ADAL" clId="{1A4E4C19-DDFC-4486-8E62-B3C7F55D2A5C}" dt="2021-07-21T14:32:54.663" v="592" actId="1035"/>
          <ac:spMkLst>
            <pc:docMk/>
            <pc:sldMk cId="4189885418" sldId="338"/>
            <ac:spMk id="23" creationId="{E247C205-A20D-49D7-8739-D205BEF00F10}"/>
          </ac:spMkLst>
        </pc:spChg>
        <pc:picChg chg="mod">
          <ac:chgData name="Baca, Jim S" userId="bae22c3e-09c7-4401-a6a1-b83c8ff0e8c8" providerId="ADAL" clId="{1A4E4C19-DDFC-4486-8E62-B3C7F55D2A5C}" dt="2021-07-21T14:32:54.663" v="592" actId="1035"/>
          <ac:picMkLst>
            <pc:docMk/>
            <pc:sldMk cId="4189885418" sldId="338"/>
            <ac:picMk id="7" creationId="{B6E2EECB-A109-407B-B257-8D74A5D87F3B}"/>
          </ac:picMkLst>
        </pc:picChg>
        <pc:picChg chg="mod">
          <ac:chgData name="Baca, Jim S" userId="bae22c3e-09c7-4401-a6a1-b83c8ff0e8c8" providerId="ADAL" clId="{1A4E4C19-DDFC-4486-8E62-B3C7F55D2A5C}" dt="2021-07-21T14:32:54.663" v="592" actId="1035"/>
          <ac:picMkLst>
            <pc:docMk/>
            <pc:sldMk cId="4189885418" sldId="338"/>
            <ac:picMk id="24" creationId="{9F54B028-09C9-407D-BEE1-875443059AB5}"/>
          </ac:picMkLst>
        </pc:picChg>
      </pc:sldChg>
      <pc:sldChg chg="modSp mod">
        <pc:chgData name="Baca, Jim S" userId="bae22c3e-09c7-4401-a6a1-b83c8ff0e8c8" providerId="ADAL" clId="{1A4E4C19-DDFC-4486-8E62-B3C7F55D2A5C}" dt="2021-07-21T14:24:30.829" v="188" actId="404"/>
        <pc:sldMkLst>
          <pc:docMk/>
          <pc:sldMk cId="3291667951" sldId="339"/>
        </pc:sldMkLst>
        <pc:spChg chg="mod">
          <ac:chgData name="Baca, Jim S" userId="bae22c3e-09c7-4401-a6a1-b83c8ff0e8c8" providerId="ADAL" clId="{1A4E4C19-DDFC-4486-8E62-B3C7F55D2A5C}" dt="2021-07-21T14:24:30.829" v="188" actId="404"/>
          <ac:spMkLst>
            <pc:docMk/>
            <pc:sldMk cId="3291667951" sldId="339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37.013" v="190" actId="404"/>
        <pc:sldMkLst>
          <pc:docMk/>
          <pc:sldMk cId="1459577476" sldId="340"/>
        </pc:sldMkLst>
        <pc:spChg chg="mod">
          <ac:chgData name="Baca, Jim S" userId="bae22c3e-09c7-4401-a6a1-b83c8ff0e8c8" providerId="ADAL" clId="{1A4E4C19-DDFC-4486-8E62-B3C7F55D2A5C}" dt="2021-07-21T14:24:37.013" v="190" actId="404"/>
          <ac:spMkLst>
            <pc:docMk/>
            <pc:sldMk cId="1459577476" sldId="340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57.720" v="193" actId="1076"/>
        <pc:sldMkLst>
          <pc:docMk/>
          <pc:sldMk cId="2647153810" sldId="341"/>
        </pc:sldMkLst>
        <pc:spChg chg="mod">
          <ac:chgData name="Baca, Jim S" userId="bae22c3e-09c7-4401-a6a1-b83c8ff0e8c8" providerId="ADAL" clId="{1A4E4C19-DDFC-4486-8E62-B3C7F55D2A5C}" dt="2021-07-21T14:24:57.720" v="193" actId="1076"/>
          <ac:spMkLst>
            <pc:docMk/>
            <pc:sldMk cId="2647153810" sldId="341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8-05T19:31:36.641" v="640" actId="1036"/>
        <pc:sldMkLst>
          <pc:docMk/>
          <pc:sldMk cId="3664084327" sldId="342"/>
        </pc:sldMkLst>
        <pc:spChg chg="mod">
          <ac:chgData name="Baca, Jim S" userId="bae22c3e-09c7-4401-a6a1-b83c8ff0e8c8" providerId="ADAL" clId="{1A4E4C19-DDFC-4486-8E62-B3C7F55D2A5C}" dt="2021-07-21T14:25:28.145" v="200" actId="404"/>
          <ac:spMkLst>
            <pc:docMk/>
            <pc:sldMk cId="3664084327" sldId="342"/>
            <ac:spMk id="2" creationId="{74B1D658-CB91-4943-9927-855715FE5290}"/>
          </ac:spMkLst>
        </pc:spChg>
        <pc:spChg chg="mod">
          <ac:chgData name="Baca, Jim S" userId="bae22c3e-09c7-4401-a6a1-b83c8ff0e8c8" providerId="ADAL" clId="{1A4E4C19-DDFC-4486-8E62-B3C7F55D2A5C}" dt="2021-08-05T19:31:36.641" v="640" actId="1036"/>
          <ac:spMkLst>
            <pc:docMk/>
            <pc:sldMk cId="3664084327" sldId="342"/>
            <ac:spMk id="8" creationId="{10C8A108-0E56-4152-B192-25D48B9FAB85}"/>
          </ac:spMkLst>
        </pc:spChg>
        <pc:picChg chg="mod">
          <ac:chgData name="Baca, Jim S" userId="bae22c3e-09c7-4401-a6a1-b83c8ff0e8c8" providerId="ADAL" clId="{1A4E4C19-DDFC-4486-8E62-B3C7F55D2A5C}" dt="2021-08-05T19:31:33.002" v="626" actId="1036"/>
          <ac:picMkLst>
            <pc:docMk/>
            <pc:sldMk cId="3664084327" sldId="342"/>
            <ac:picMk id="9" creationId="{EE923C0E-9CD2-4923-9431-FF00351793B3}"/>
          </ac:picMkLst>
        </pc:picChg>
      </pc:sldChg>
      <pc:sldChg chg="modSp mod">
        <pc:chgData name="Baca, Jim S" userId="bae22c3e-09c7-4401-a6a1-b83c8ff0e8c8" providerId="ADAL" clId="{1A4E4C19-DDFC-4486-8E62-B3C7F55D2A5C}" dt="2021-07-21T14:25:10.411" v="196" actId="1076"/>
        <pc:sldMkLst>
          <pc:docMk/>
          <pc:sldMk cId="1445256483" sldId="343"/>
        </pc:sldMkLst>
        <pc:spChg chg="mod">
          <ac:chgData name="Baca, Jim S" userId="bae22c3e-09c7-4401-a6a1-b83c8ff0e8c8" providerId="ADAL" clId="{1A4E4C19-DDFC-4486-8E62-B3C7F55D2A5C}" dt="2021-07-21T14:25:10.411" v="196" actId="1076"/>
          <ac:spMkLst>
            <pc:docMk/>
            <pc:sldMk cId="1445256483" sldId="343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19.231" v="198" actId="404"/>
        <pc:sldMkLst>
          <pc:docMk/>
          <pc:sldMk cId="748331732" sldId="344"/>
        </pc:sldMkLst>
        <pc:spChg chg="mod">
          <ac:chgData name="Baca, Jim S" userId="bae22c3e-09c7-4401-a6a1-b83c8ff0e8c8" providerId="ADAL" clId="{1A4E4C19-DDFC-4486-8E62-B3C7F55D2A5C}" dt="2021-07-21T14:25:19.231" v="198" actId="404"/>
          <ac:spMkLst>
            <pc:docMk/>
            <pc:sldMk cId="748331732" sldId="344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4:24.544" v="186" actId="404"/>
        <pc:sldMkLst>
          <pc:docMk/>
          <pc:sldMk cId="699989607" sldId="345"/>
        </pc:sldMkLst>
        <pc:spChg chg="mod">
          <ac:chgData name="Baca, Jim S" userId="bae22c3e-09c7-4401-a6a1-b83c8ff0e8c8" providerId="ADAL" clId="{1A4E4C19-DDFC-4486-8E62-B3C7F55D2A5C}" dt="2021-07-21T14:24:24.544" v="186" actId="404"/>
          <ac:spMkLst>
            <pc:docMk/>
            <pc:sldMk cId="699989607" sldId="345"/>
            <ac:spMk id="25" creationId="{ECC8F3EF-A411-4347-A9D2-AD0CAB828855}"/>
          </ac:spMkLst>
        </pc:spChg>
      </pc:sldChg>
      <pc:sldChg chg="modSp mod">
        <pc:chgData name="Baca, Jim S" userId="bae22c3e-09c7-4401-a6a1-b83c8ff0e8c8" providerId="ADAL" clId="{1A4E4C19-DDFC-4486-8E62-B3C7F55D2A5C}" dt="2021-07-21T14:26:23.946" v="216" actId="404"/>
        <pc:sldMkLst>
          <pc:docMk/>
          <pc:sldMk cId="1283530871" sldId="347"/>
        </pc:sldMkLst>
        <pc:spChg chg="mod">
          <ac:chgData name="Baca, Jim S" userId="bae22c3e-09c7-4401-a6a1-b83c8ff0e8c8" providerId="ADAL" clId="{1A4E4C19-DDFC-4486-8E62-B3C7F55D2A5C}" dt="2021-07-21T14:26:23.946" v="216" actId="404"/>
          <ac:spMkLst>
            <pc:docMk/>
            <pc:sldMk cId="1283530871" sldId="347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6:31.379" v="218" actId="404"/>
        <pc:sldMkLst>
          <pc:docMk/>
          <pc:sldMk cId="2167054930" sldId="348"/>
        </pc:sldMkLst>
        <pc:spChg chg="mod">
          <ac:chgData name="Baca, Jim S" userId="bae22c3e-09c7-4401-a6a1-b83c8ff0e8c8" providerId="ADAL" clId="{1A4E4C19-DDFC-4486-8E62-B3C7F55D2A5C}" dt="2021-07-21T14:26:31.379" v="218" actId="404"/>
          <ac:spMkLst>
            <pc:docMk/>
            <pc:sldMk cId="2167054930" sldId="348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33.985" v="202" actId="404"/>
        <pc:sldMkLst>
          <pc:docMk/>
          <pc:sldMk cId="3144943398" sldId="349"/>
        </pc:sldMkLst>
        <pc:spChg chg="mod">
          <ac:chgData name="Baca, Jim S" userId="bae22c3e-09c7-4401-a6a1-b83c8ff0e8c8" providerId="ADAL" clId="{1A4E4C19-DDFC-4486-8E62-B3C7F55D2A5C}" dt="2021-07-21T14:25:33.985" v="202" actId="404"/>
          <ac:spMkLst>
            <pc:docMk/>
            <pc:sldMk cId="3144943398" sldId="349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45.879" v="205" actId="1076"/>
        <pc:sldMkLst>
          <pc:docMk/>
          <pc:sldMk cId="1060256561" sldId="350"/>
        </pc:sldMkLst>
        <pc:spChg chg="mod">
          <ac:chgData name="Baca, Jim S" userId="bae22c3e-09c7-4401-a6a1-b83c8ff0e8c8" providerId="ADAL" clId="{1A4E4C19-DDFC-4486-8E62-B3C7F55D2A5C}" dt="2021-07-21T14:25:45.879" v="205" actId="1076"/>
          <ac:spMkLst>
            <pc:docMk/>
            <pc:sldMk cId="1060256561" sldId="350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5:56.528" v="208" actId="1076"/>
        <pc:sldMkLst>
          <pc:docMk/>
          <pc:sldMk cId="4249860614" sldId="351"/>
        </pc:sldMkLst>
        <pc:spChg chg="mod">
          <ac:chgData name="Baca, Jim S" userId="bae22c3e-09c7-4401-a6a1-b83c8ff0e8c8" providerId="ADAL" clId="{1A4E4C19-DDFC-4486-8E62-B3C7F55D2A5C}" dt="2021-07-21T14:25:56.528" v="208" actId="1076"/>
          <ac:spMkLst>
            <pc:docMk/>
            <pc:sldMk cId="4249860614" sldId="351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6:06.758" v="211" actId="1076"/>
        <pc:sldMkLst>
          <pc:docMk/>
          <pc:sldMk cId="1278420536" sldId="352"/>
        </pc:sldMkLst>
        <pc:spChg chg="mod">
          <ac:chgData name="Baca, Jim S" userId="bae22c3e-09c7-4401-a6a1-b83c8ff0e8c8" providerId="ADAL" clId="{1A4E4C19-DDFC-4486-8E62-B3C7F55D2A5C}" dt="2021-07-21T14:26:06.758" v="211" actId="1076"/>
          <ac:spMkLst>
            <pc:docMk/>
            <pc:sldMk cId="1278420536" sldId="352"/>
            <ac:spMk id="2" creationId="{74B1D658-CB91-4943-9927-855715FE5290}"/>
          </ac:spMkLst>
        </pc:spChg>
      </pc:sldChg>
      <pc:sldChg chg="modSp mod">
        <pc:chgData name="Baca, Jim S" userId="bae22c3e-09c7-4401-a6a1-b83c8ff0e8c8" providerId="ADAL" clId="{1A4E4C19-DDFC-4486-8E62-B3C7F55D2A5C}" dt="2021-07-21T14:26:17.724" v="214" actId="1076"/>
        <pc:sldMkLst>
          <pc:docMk/>
          <pc:sldMk cId="3786894335" sldId="353"/>
        </pc:sldMkLst>
        <pc:spChg chg="mod">
          <ac:chgData name="Baca, Jim S" userId="bae22c3e-09c7-4401-a6a1-b83c8ff0e8c8" providerId="ADAL" clId="{1A4E4C19-DDFC-4486-8E62-B3C7F55D2A5C}" dt="2021-07-21T14:26:17.724" v="214" actId="1076"/>
          <ac:spMkLst>
            <pc:docMk/>
            <pc:sldMk cId="3786894335" sldId="353"/>
            <ac:spMk id="2" creationId="{74B1D658-CB91-4943-9927-855715FE5290}"/>
          </ac:spMkLst>
        </pc:spChg>
      </pc:sldChg>
      <pc:sldChg chg="delSp modSp add mod delAnim">
        <pc:chgData name="Baca, Jim S" userId="bae22c3e-09c7-4401-a6a1-b83c8ff0e8c8" providerId="ADAL" clId="{1A4E4C19-DDFC-4486-8E62-B3C7F55D2A5C}" dt="2021-07-21T14:30:20.722" v="369" actId="1076"/>
        <pc:sldMkLst>
          <pc:docMk/>
          <pc:sldMk cId="739802678" sldId="354"/>
        </pc:sldMkLst>
        <pc:spChg chg="mod">
          <ac:chgData name="Baca, Jim S" userId="bae22c3e-09c7-4401-a6a1-b83c8ff0e8c8" providerId="ADAL" clId="{1A4E4C19-DDFC-4486-8E62-B3C7F55D2A5C}" dt="2021-07-21T14:28:40.133" v="234" actId="20577"/>
          <ac:spMkLst>
            <pc:docMk/>
            <pc:sldMk cId="739802678" sldId="354"/>
            <ac:spMk id="2" creationId="{C1A65C6E-8D94-4609-95AE-7C7F175AD7AB}"/>
          </ac:spMkLst>
        </pc:spChg>
        <pc:spChg chg="del">
          <ac:chgData name="Baca, Jim S" userId="bae22c3e-09c7-4401-a6a1-b83c8ff0e8c8" providerId="ADAL" clId="{1A4E4C19-DDFC-4486-8E62-B3C7F55D2A5C}" dt="2021-07-21T14:28:49.642" v="235" actId="478"/>
          <ac:spMkLst>
            <pc:docMk/>
            <pc:sldMk cId="739802678" sldId="354"/>
            <ac:spMk id="8" creationId="{63FB3E48-7038-4DF3-BB6C-45481839C678}"/>
          </ac:spMkLst>
        </pc:spChg>
        <pc:spChg chg="del">
          <ac:chgData name="Baca, Jim S" userId="bae22c3e-09c7-4401-a6a1-b83c8ff0e8c8" providerId="ADAL" clId="{1A4E4C19-DDFC-4486-8E62-B3C7F55D2A5C}" dt="2021-07-21T14:28:49.642" v="235" actId="478"/>
          <ac:spMkLst>
            <pc:docMk/>
            <pc:sldMk cId="739802678" sldId="354"/>
            <ac:spMk id="19" creationId="{F1C6192D-0D3F-4EE0-9BF6-270FB27B7737}"/>
          </ac:spMkLst>
        </pc:spChg>
        <pc:spChg chg="del">
          <ac:chgData name="Baca, Jim S" userId="bae22c3e-09c7-4401-a6a1-b83c8ff0e8c8" providerId="ADAL" clId="{1A4E4C19-DDFC-4486-8E62-B3C7F55D2A5C}" dt="2021-07-21T14:28:49.642" v="235" actId="478"/>
          <ac:spMkLst>
            <pc:docMk/>
            <pc:sldMk cId="739802678" sldId="354"/>
            <ac:spMk id="20" creationId="{314C5365-1249-4827-BAF3-03563333F7D9}"/>
          </ac:spMkLst>
        </pc:spChg>
        <pc:spChg chg="mod">
          <ac:chgData name="Baca, Jim S" userId="bae22c3e-09c7-4401-a6a1-b83c8ff0e8c8" providerId="ADAL" clId="{1A4E4C19-DDFC-4486-8E62-B3C7F55D2A5C}" dt="2021-07-21T14:30:11.518" v="367" actId="207"/>
          <ac:spMkLst>
            <pc:docMk/>
            <pc:sldMk cId="739802678" sldId="354"/>
            <ac:spMk id="21" creationId="{B871C812-0B9E-4324-8DA3-03B3CB6E147F}"/>
          </ac:spMkLst>
        </pc:spChg>
        <pc:grpChg chg="del">
          <ac:chgData name="Baca, Jim S" userId="bae22c3e-09c7-4401-a6a1-b83c8ff0e8c8" providerId="ADAL" clId="{1A4E4C19-DDFC-4486-8E62-B3C7F55D2A5C}" dt="2021-07-21T14:28:49.642" v="235" actId="478"/>
          <ac:grpSpMkLst>
            <pc:docMk/>
            <pc:sldMk cId="739802678" sldId="354"/>
            <ac:grpSpMk id="25" creationId="{4B21DBBB-021C-42B3-B1FE-427EC6487783}"/>
          </ac:grpSpMkLst>
        </pc:grpChg>
        <pc:grpChg chg="del">
          <ac:chgData name="Baca, Jim S" userId="bae22c3e-09c7-4401-a6a1-b83c8ff0e8c8" providerId="ADAL" clId="{1A4E4C19-DDFC-4486-8E62-B3C7F55D2A5C}" dt="2021-07-21T14:28:49.642" v="235" actId="478"/>
          <ac:grpSpMkLst>
            <pc:docMk/>
            <pc:sldMk cId="739802678" sldId="354"/>
            <ac:grpSpMk id="27" creationId="{A2FC5BA3-E4CD-4B7D-BEC9-76D870EAF200}"/>
          </ac:grpSpMkLst>
        </pc:grpChg>
        <pc:picChg chg="mod">
          <ac:chgData name="Baca, Jim S" userId="bae22c3e-09c7-4401-a6a1-b83c8ff0e8c8" providerId="ADAL" clId="{1A4E4C19-DDFC-4486-8E62-B3C7F55D2A5C}" dt="2021-07-21T14:30:20.722" v="369" actId="1076"/>
          <ac:picMkLst>
            <pc:docMk/>
            <pc:sldMk cId="739802678" sldId="354"/>
            <ac:picMk id="4" creationId="{588CA929-B3B2-41E3-99B6-658B433D5624}"/>
          </ac:picMkLst>
        </pc:picChg>
      </pc:sldChg>
    </pc:docChg>
  </pc:docChgLst>
  <pc:docChgLst>
    <pc:chgData name="Garces, Daniel" userId="cb4af100-d3e5-441e-9a2b-39a47c6be568" providerId="ADAL" clId="{82595DB4-3616-464B-A75C-E706CA1AE120}"/>
    <pc:docChg chg="undo redo custSel addSld delSld modSld sldOrd">
      <pc:chgData name="Garces, Daniel" userId="cb4af100-d3e5-441e-9a2b-39a47c6be568" providerId="ADAL" clId="{82595DB4-3616-464B-A75C-E706CA1AE120}" dt="2021-07-26T16:30:03.131" v="3335"/>
      <pc:docMkLst>
        <pc:docMk/>
      </pc:docMkLst>
      <pc:sldChg chg="modSp mod ord">
        <pc:chgData name="Garces, Daniel" userId="cb4af100-d3e5-441e-9a2b-39a47c6be568" providerId="ADAL" clId="{82595DB4-3616-464B-A75C-E706CA1AE120}" dt="2021-07-26T16:30:03.131" v="3335"/>
        <pc:sldMkLst>
          <pc:docMk/>
          <pc:sldMk cId="1290051484" sldId="305"/>
        </pc:sldMkLst>
        <pc:spChg chg="mod">
          <ac:chgData name="Garces, Daniel" userId="cb4af100-d3e5-441e-9a2b-39a47c6be568" providerId="ADAL" clId="{82595DB4-3616-464B-A75C-E706CA1AE120}" dt="2021-07-19T17:12:40.546" v="196" actId="20577"/>
          <ac:spMkLst>
            <pc:docMk/>
            <pc:sldMk cId="1290051484" sldId="305"/>
            <ac:spMk id="2" creationId="{C1A65C6E-8D94-4609-95AE-7C7F175AD7AB}"/>
          </ac:spMkLst>
        </pc:spChg>
        <pc:spChg chg="mod">
          <ac:chgData name="Garces, Daniel" userId="cb4af100-d3e5-441e-9a2b-39a47c6be568" providerId="ADAL" clId="{82595DB4-3616-464B-A75C-E706CA1AE120}" dt="2021-07-19T17:11:58.546" v="174" actId="20577"/>
          <ac:spMkLst>
            <pc:docMk/>
            <pc:sldMk cId="1290051484" sldId="305"/>
            <ac:spMk id="21" creationId="{B871C812-0B9E-4324-8DA3-03B3CB6E147F}"/>
          </ac:spMkLst>
        </pc:spChg>
        <pc:spChg chg="mod">
          <ac:chgData name="Garces, Daniel" userId="cb4af100-d3e5-441e-9a2b-39a47c6be568" providerId="ADAL" clId="{82595DB4-3616-464B-A75C-E706CA1AE120}" dt="2021-07-19T17:12:13.481" v="177" actId="6549"/>
          <ac:spMkLst>
            <pc:docMk/>
            <pc:sldMk cId="1290051484" sldId="305"/>
            <ac:spMk id="29" creationId="{A7B336BA-890C-41BC-92A7-39248AB43482}"/>
          </ac:spMkLst>
        </pc:spChg>
      </pc:sldChg>
      <pc:sldChg chg="modSp add del mod modNotesTx">
        <pc:chgData name="Garces, Daniel" userId="cb4af100-d3e5-441e-9a2b-39a47c6be568" providerId="ADAL" clId="{82595DB4-3616-464B-A75C-E706CA1AE120}" dt="2021-07-19T23:17:12.584" v="1171" actId="47"/>
        <pc:sldMkLst>
          <pc:docMk/>
          <pc:sldMk cId="3733275528" sldId="310"/>
        </pc:sldMkLst>
        <pc:picChg chg="mod">
          <ac:chgData name="Garces, Daniel" userId="cb4af100-d3e5-441e-9a2b-39a47c6be568" providerId="ADAL" clId="{82595DB4-3616-464B-A75C-E706CA1AE120}" dt="2021-07-19T23:16:50.918" v="1169" actId="1076"/>
          <ac:picMkLst>
            <pc:docMk/>
            <pc:sldMk cId="3733275528" sldId="310"/>
            <ac:picMk id="6" creationId="{325A19EF-55A9-42EF-8E3F-A97BDB11EB1F}"/>
          </ac:picMkLst>
        </pc:picChg>
      </pc:sldChg>
      <pc:sldChg chg="addSp delSp modSp mod ord delAnim modAnim">
        <pc:chgData name="Garces, Daniel" userId="cb4af100-d3e5-441e-9a2b-39a47c6be568" providerId="ADAL" clId="{82595DB4-3616-464B-A75C-E706CA1AE120}" dt="2021-07-19T23:22:45.763" v="1293" actId="20577"/>
        <pc:sldMkLst>
          <pc:docMk/>
          <pc:sldMk cId="1413215273" sldId="317"/>
        </pc:sldMkLst>
        <pc:spChg chg="mod">
          <ac:chgData name="Garces, Daniel" userId="cb4af100-d3e5-441e-9a2b-39a47c6be568" providerId="ADAL" clId="{82595DB4-3616-464B-A75C-E706CA1AE120}" dt="2021-07-19T21:51:26.002" v="412" actId="20577"/>
          <ac:spMkLst>
            <pc:docMk/>
            <pc:sldMk cId="1413215273" sldId="317"/>
            <ac:spMk id="2" creationId="{74B1D658-CB91-4943-9927-855715FE5290}"/>
          </ac:spMkLst>
        </pc:spChg>
        <pc:spChg chg="del">
          <ac:chgData name="Garces, Daniel" userId="cb4af100-d3e5-441e-9a2b-39a47c6be568" providerId="ADAL" clId="{82595DB4-3616-464B-A75C-E706CA1AE120}" dt="2021-07-19T21:40:28.532" v="367" actId="478"/>
          <ac:spMkLst>
            <pc:docMk/>
            <pc:sldMk cId="1413215273" sldId="317"/>
            <ac:spMk id="10" creationId="{F0A58689-FA8D-4947-A59C-9516FF29B901}"/>
          </ac:spMkLst>
        </pc:spChg>
        <pc:spChg chg="del">
          <ac:chgData name="Garces, Daniel" userId="cb4af100-d3e5-441e-9a2b-39a47c6be568" providerId="ADAL" clId="{82595DB4-3616-464B-A75C-E706CA1AE120}" dt="2021-07-19T21:40:26.184" v="366" actId="478"/>
          <ac:spMkLst>
            <pc:docMk/>
            <pc:sldMk cId="1413215273" sldId="317"/>
            <ac:spMk id="11" creationId="{D61936C9-D638-45C7-8AB1-B0D5CB3BA15B}"/>
          </ac:spMkLst>
        </pc:spChg>
        <pc:spChg chg="del">
          <ac:chgData name="Garces, Daniel" userId="cb4af100-d3e5-441e-9a2b-39a47c6be568" providerId="ADAL" clId="{82595DB4-3616-464B-A75C-E706CA1AE120}" dt="2021-07-19T21:40:22.094" v="365" actId="478"/>
          <ac:spMkLst>
            <pc:docMk/>
            <pc:sldMk cId="1413215273" sldId="317"/>
            <ac:spMk id="12" creationId="{4234E382-FBBD-4231-A217-31DD52A6AA82}"/>
          </ac:spMkLst>
        </pc:spChg>
        <pc:spChg chg="add del mod">
          <ac:chgData name="Garces, Daniel" userId="cb4af100-d3e5-441e-9a2b-39a47c6be568" providerId="ADAL" clId="{82595DB4-3616-464B-A75C-E706CA1AE120}" dt="2021-07-19T21:42:18.982" v="389" actId="478"/>
          <ac:spMkLst>
            <pc:docMk/>
            <pc:sldMk cId="1413215273" sldId="317"/>
            <ac:spMk id="13" creationId="{7320697D-726C-4F6A-A9B4-AF5592715D28}"/>
          </ac:spMkLst>
        </pc:spChg>
        <pc:spChg chg="mod">
          <ac:chgData name="Garces, Daniel" userId="cb4af100-d3e5-441e-9a2b-39a47c6be568" providerId="ADAL" clId="{82595DB4-3616-464B-A75C-E706CA1AE120}" dt="2021-07-19T21:40:43.027" v="369"/>
          <ac:spMkLst>
            <pc:docMk/>
            <pc:sldMk cId="1413215273" sldId="317"/>
            <ac:spMk id="15" creationId="{6449CE9E-57DB-455C-A920-543A73D32560}"/>
          </ac:spMkLst>
        </pc:spChg>
        <pc:spChg chg="add mod">
          <ac:chgData name="Garces, Daniel" userId="cb4af100-d3e5-441e-9a2b-39a47c6be568" providerId="ADAL" clId="{82595DB4-3616-464B-A75C-E706CA1AE120}" dt="2021-07-19T21:52:52.062" v="427" actId="1076"/>
          <ac:spMkLst>
            <pc:docMk/>
            <pc:sldMk cId="1413215273" sldId="317"/>
            <ac:spMk id="17" creationId="{D4D7EED4-2DAE-4664-95E2-47CAB9758D04}"/>
          </ac:spMkLst>
        </pc:spChg>
        <pc:spChg chg="mod">
          <ac:chgData name="Garces, Daniel" userId="cb4af100-d3e5-441e-9a2b-39a47c6be568" providerId="ADAL" clId="{82595DB4-3616-464B-A75C-E706CA1AE120}" dt="2021-07-19T21:41:16.491" v="383"/>
          <ac:spMkLst>
            <pc:docMk/>
            <pc:sldMk cId="1413215273" sldId="317"/>
            <ac:spMk id="19" creationId="{C9F46A53-6F41-4ECE-BA23-CEDA0DCEEDB8}"/>
          </ac:spMkLst>
        </pc:spChg>
        <pc:spChg chg="add mod">
          <ac:chgData name="Garces, Daniel" userId="cb4af100-d3e5-441e-9a2b-39a47c6be568" providerId="ADAL" clId="{82595DB4-3616-464B-A75C-E706CA1AE120}" dt="2021-07-19T23:22:06.996" v="1233" actId="1076"/>
          <ac:spMkLst>
            <pc:docMk/>
            <pc:sldMk cId="1413215273" sldId="317"/>
            <ac:spMk id="22" creationId="{84DEB591-06FD-4E94-AC8A-50DDBF383F17}"/>
          </ac:spMkLst>
        </pc:spChg>
        <pc:spChg chg="add mod">
          <ac:chgData name="Garces, Daniel" userId="cb4af100-d3e5-441e-9a2b-39a47c6be568" providerId="ADAL" clId="{82595DB4-3616-464B-A75C-E706CA1AE120}" dt="2021-07-19T23:22:45.763" v="1293" actId="20577"/>
          <ac:spMkLst>
            <pc:docMk/>
            <pc:sldMk cId="1413215273" sldId="317"/>
            <ac:spMk id="23" creationId="{0BB20B33-FDBB-49F2-BF1A-F088F008E0A8}"/>
          </ac:spMkLst>
        </pc:spChg>
        <pc:grpChg chg="del">
          <ac:chgData name="Garces, Daniel" userId="cb4af100-d3e5-441e-9a2b-39a47c6be568" providerId="ADAL" clId="{82595DB4-3616-464B-A75C-E706CA1AE120}" dt="2021-07-19T21:40:30.167" v="368" actId="478"/>
          <ac:grpSpMkLst>
            <pc:docMk/>
            <pc:sldMk cId="1413215273" sldId="317"/>
            <ac:grpSpMk id="7" creationId="{583D4B8C-5989-435A-9976-AB188FA90003}"/>
          </ac:grpSpMkLst>
        </pc:grpChg>
        <pc:grpChg chg="add del mod">
          <ac:chgData name="Garces, Daniel" userId="cb4af100-d3e5-441e-9a2b-39a47c6be568" providerId="ADAL" clId="{82595DB4-3616-464B-A75C-E706CA1AE120}" dt="2021-07-19T21:42:20.803" v="390" actId="478"/>
          <ac:grpSpMkLst>
            <pc:docMk/>
            <pc:sldMk cId="1413215273" sldId="317"/>
            <ac:grpSpMk id="14" creationId="{7C15FA74-664E-44CD-B3C7-D608BAF2C685}"/>
          </ac:grpSpMkLst>
        </pc:grpChg>
        <pc:grpChg chg="add mod">
          <ac:chgData name="Garces, Daniel" userId="cb4af100-d3e5-441e-9a2b-39a47c6be568" providerId="ADAL" clId="{82595DB4-3616-464B-A75C-E706CA1AE120}" dt="2021-07-19T21:52:55.124" v="428" actId="1076"/>
          <ac:grpSpMkLst>
            <pc:docMk/>
            <pc:sldMk cId="1413215273" sldId="317"/>
            <ac:grpSpMk id="18" creationId="{CB4C490A-37D9-4B8E-9325-9EBDB5E058B6}"/>
          </ac:grpSpMkLst>
        </pc:grpChg>
        <pc:graphicFrameChg chg="del">
          <ac:chgData name="Garces, Daniel" userId="cb4af100-d3e5-441e-9a2b-39a47c6be568" providerId="ADAL" clId="{82595DB4-3616-464B-A75C-E706CA1AE120}" dt="2021-07-19T21:40:18.970" v="364" actId="478"/>
          <ac:graphicFrameMkLst>
            <pc:docMk/>
            <pc:sldMk cId="1413215273" sldId="317"/>
            <ac:graphicFrameMk id="6" creationId="{95C8EA6E-4234-4CDB-BC5F-56DE64BCCF1C}"/>
          </ac:graphicFrameMkLst>
        </pc:graphicFrameChg>
        <pc:picChg chg="add mod">
          <ac:chgData name="Garces, Daniel" userId="cb4af100-d3e5-441e-9a2b-39a47c6be568" providerId="ADAL" clId="{82595DB4-3616-464B-A75C-E706CA1AE120}" dt="2021-07-19T23:22:27.769" v="1243" actId="1076"/>
          <ac:picMkLst>
            <pc:docMk/>
            <pc:sldMk cId="1413215273" sldId="317"/>
            <ac:picMk id="4" creationId="{EAE589DB-A51A-473A-9E6B-04C5EFB85009}"/>
          </ac:picMkLst>
        </pc:picChg>
        <pc:picChg chg="mod">
          <ac:chgData name="Garces, Daniel" userId="cb4af100-d3e5-441e-9a2b-39a47c6be568" providerId="ADAL" clId="{82595DB4-3616-464B-A75C-E706CA1AE120}" dt="2021-07-19T21:40:43.027" v="369"/>
          <ac:picMkLst>
            <pc:docMk/>
            <pc:sldMk cId="1413215273" sldId="317"/>
            <ac:picMk id="16" creationId="{C835AA44-72BA-4073-82C8-023BE8DE30CA}"/>
          </ac:picMkLst>
        </pc:picChg>
        <pc:picChg chg="mod">
          <ac:chgData name="Garces, Daniel" userId="cb4af100-d3e5-441e-9a2b-39a47c6be568" providerId="ADAL" clId="{82595DB4-3616-464B-A75C-E706CA1AE120}" dt="2021-07-19T21:41:16.491" v="383"/>
          <ac:picMkLst>
            <pc:docMk/>
            <pc:sldMk cId="1413215273" sldId="317"/>
            <ac:picMk id="20" creationId="{B97DCDA8-0C93-4017-B4AA-A25FFC179A52}"/>
          </ac:picMkLst>
        </pc:picChg>
        <pc:picChg chg="add mod">
          <ac:chgData name="Garces, Daniel" userId="cb4af100-d3e5-441e-9a2b-39a47c6be568" providerId="ADAL" clId="{82595DB4-3616-464B-A75C-E706CA1AE120}" dt="2021-07-19T21:52:47.167" v="426" actId="1076"/>
          <ac:picMkLst>
            <pc:docMk/>
            <pc:sldMk cId="1413215273" sldId="317"/>
            <ac:picMk id="21" creationId="{8A5BC583-C738-46A3-9D1B-495850B92DD4}"/>
          </ac:picMkLst>
        </pc:picChg>
      </pc:sldChg>
      <pc:sldChg chg="add del">
        <pc:chgData name="Garces, Daniel" userId="cb4af100-d3e5-441e-9a2b-39a47c6be568" providerId="ADAL" clId="{82595DB4-3616-464B-A75C-E706CA1AE120}" dt="2021-07-19T23:17:10.190" v="1170" actId="47"/>
        <pc:sldMkLst>
          <pc:docMk/>
          <pc:sldMk cId="3665836246" sldId="320"/>
        </pc:sldMkLst>
      </pc:sldChg>
      <pc:sldChg chg="del">
        <pc:chgData name="Garces, Daniel" userId="cb4af100-d3e5-441e-9a2b-39a47c6be568" providerId="ADAL" clId="{82595DB4-3616-464B-A75C-E706CA1AE120}" dt="2021-07-19T21:39:07.577" v="363" actId="47"/>
        <pc:sldMkLst>
          <pc:docMk/>
          <pc:sldMk cId="4147933673" sldId="321"/>
        </pc:sldMkLst>
      </pc:sldChg>
      <pc:sldChg chg="modSp mod modAnim">
        <pc:chgData name="Garces, Daniel" userId="cb4af100-d3e5-441e-9a2b-39a47c6be568" providerId="ADAL" clId="{82595DB4-3616-464B-A75C-E706CA1AE120}" dt="2021-07-19T17:18:22.204" v="360" actId="20577"/>
        <pc:sldMkLst>
          <pc:docMk/>
          <pc:sldMk cId="3155789944" sldId="330"/>
        </pc:sldMkLst>
        <pc:spChg chg="mod">
          <ac:chgData name="Garces, Daniel" userId="cb4af100-d3e5-441e-9a2b-39a47c6be568" providerId="ADAL" clId="{82595DB4-3616-464B-A75C-E706CA1AE120}" dt="2021-07-19T17:18:22.204" v="360" actId="20577"/>
          <ac:spMkLst>
            <pc:docMk/>
            <pc:sldMk cId="3155789944" sldId="330"/>
            <ac:spMk id="8" creationId="{63FB3E48-7038-4DF3-BB6C-45481839C678}"/>
          </ac:spMkLst>
        </pc:spChg>
        <pc:spChg chg="mod">
          <ac:chgData name="Garces, Daniel" userId="cb4af100-d3e5-441e-9a2b-39a47c6be568" providerId="ADAL" clId="{82595DB4-3616-464B-A75C-E706CA1AE120}" dt="2021-07-19T17:16:43.294" v="296" actId="20577"/>
          <ac:spMkLst>
            <pc:docMk/>
            <pc:sldMk cId="3155789944" sldId="330"/>
            <ac:spMk id="21" creationId="{B871C812-0B9E-4324-8DA3-03B3CB6E147F}"/>
          </ac:spMkLst>
        </pc:spChg>
        <pc:grpChg chg="mod">
          <ac:chgData name="Garces, Daniel" userId="cb4af100-d3e5-441e-9a2b-39a47c6be568" providerId="ADAL" clId="{82595DB4-3616-464B-A75C-E706CA1AE120}" dt="2021-07-19T17:16:50.515" v="298" actId="1076"/>
          <ac:grpSpMkLst>
            <pc:docMk/>
            <pc:sldMk cId="3155789944" sldId="330"/>
            <ac:grpSpMk id="25" creationId="{4B21DBBB-021C-42B3-B1FE-427EC6487783}"/>
          </ac:grpSpMkLst>
        </pc:grpChg>
      </pc:sldChg>
      <pc:sldChg chg="addSp delSp modSp add mod modAnim">
        <pc:chgData name="Garces, Daniel" userId="cb4af100-d3e5-441e-9a2b-39a47c6be568" providerId="ADAL" clId="{82595DB4-3616-464B-A75C-E706CA1AE120}" dt="2021-07-19T23:24:18.237" v="1488" actId="20577"/>
        <pc:sldMkLst>
          <pc:docMk/>
          <pc:sldMk cId="2996868719" sldId="331"/>
        </pc:sldMkLst>
        <pc:spChg chg="mod">
          <ac:chgData name="Garces, Daniel" userId="cb4af100-d3e5-441e-9a2b-39a47c6be568" providerId="ADAL" clId="{82595DB4-3616-464B-A75C-E706CA1AE120}" dt="2021-07-19T21:54:26.398" v="460" actId="20577"/>
          <ac:spMkLst>
            <pc:docMk/>
            <pc:sldMk cId="2996868719" sldId="331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23:35.273" v="1420" actId="20577"/>
          <ac:spMkLst>
            <pc:docMk/>
            <pc:sldMk cId="2996868719" sldId="331"/>
            <ac:spMk id="13" creationId="{0335169C-C125-4739-A004-63288E693E27}"/>
          </ac:spMkLst>
        </pc:spChg>
        <pc:spChg chg="add mod">
          <ac:chgData name="Garces, Daniel" userId="cb4af100-d3e5-441e-9a2b-39a47c6be568" providerId="ADAL" clId="{82595DB4-3616-464B-A75C-E706CA1AE120}" dt="2021-07-19T23:24:18.237" v="1488" actId="20577"/>
          <ac:spMkLst>
            <pc:docMk/>
            <pc:sldMk cId="2996868719" sldId="331"/>
            <ac:spMk id="14" creationId="{81E7308B-EECB-4FE8-A9BA-008565ACEB4F}"/>
          </ac:spMkLst>
        </pc:spChg>
        <pc:spChg chg="mod">
          <ac:chgData name="Garces, Daniel" userId="cb4af100-d3e5-441e-9a2b-39a47c6be568" providerId="ADAL" clId="{82595DB4-3616-464B-A75C-E706CA1AE120}" dt="2021-07-19T21:56:46.635" v="494" actId="1036"/>
          <ac:spMkLst>
            <pc:docMk/>
            <pc:sldMk cId="2996868719" sldId="331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1:56:51.041" v="509" actId="1036"/>
          <ac:grpSpMkLst>
            <pc:docMk/>
            <pc:sldMk cId="2996868719" sldId="331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1:55:15.772" v="461" actId="478"/>
          <ac:picMkLst>
            <pc:docMk/>
            <pc:sldMk cId="2996868719" sldId="331"/>
            <ac:picMk id="4" creationId="{EAE589DB-A51A-473A-9E6B-04C5EFB85009}"/>
          </ac:picMkLst>
        </pc:picChg>
        <pc:picChg chg="add mod">
          <ac:chgData name="Garces, Daniel" userId="cb4af100-d3e5-441e-9a2b-39a47c6be568" providerId="ADAL" clId="{82595DB4-3616-464B-A75C-E706CA1AE120}" dt="2021-07-19T21:56:42.260" v="481" actId="1076"/>
          <ac:picMkLst>
            <pc:docMk/>
            <pc:sldMk cId="2996868719" sldId="331"/>
            <ac:picMk id="5" creationId="{33AC2E5E-4C49-4E1C-A4EB-4EB16BDFE7D4}"/>
          </ac:picMkLst>
        </pc:picChg>
        <pc:picChg chg="add mod">
          <ac:chgData name="Garces, Daniel" userId="cb4af100-d3e5-441e-9a2b-39a47c6be568" providerId="ADAL" clId="{82595DB4-3616-464B-A75C-E706CA1AE120}" dt="2021-07-19T23:23:06.070" v="1298" actId="1076"/>
          <ac:picMkLst>
            <pc:docMk/>
            <pc:sldMk cId="2996868719" sldId="331"/>
            <ac:picMk id="7" creationId="{E18B1A24-C81A-42D4-8D11-416384A79173}"/>
          </ac:picMkLst>
        </pc:picChg>
        <pc:picChg chg="del">
          <ac:chgData name="Garces, Daniel" userId="cb4af100-d3e5-441e-9a2b-39a47c6be568" providerId="ADAL" clId="{82595DB4-3616-464B-A75C-E706CA1AE120}" dt="2021-07-19T21:55:18.651" v="462" actId="478"/>
          <ac:picMkLst>
            <pc:docMk/>
            <pc:sldMk cId="2996868719" sldId="331"/>
            <ac:picMk id="21" creationId="{8A5BC583-C738-46A3-9D1B-495850B92DD4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25:34.399" v="1601" actId="20577"/>
        <pc:sldMkLst>
          <pc:docMk/>
          <pc:sldMk cId="1032317809" sldId="332"/>
        </pc:sldMkLst>
        <pc:spChg chg="mod">
          <ac:chgData name="Garces, Daniel" userId="cb4af100-d3e5-441e-9a2b-39a47c6be568" providerId="ADAL" clId="{82595DB4-3616-464B-A75C-E706CA1AE120}" dt="2021-07-19T21:58:40.686" v="532" actId="20577"/>
          <ac:spMkLst>
            <pc:docMk/>
            <pc:sldMk cId="1032317809" sldId="332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25:34.399" v="1601" actId="20577"/>
          <ac:spMkLst>
            <pc:docMk/>
            <pc:sldMk cId="1032317809" sldId="332"/>
            <ac:spMk id="13" creationId="{6DFF3EC0-BE6D-4B1C-B5B9-59F58F60D04D}"/>
          </ac:spMkLst>
        </pc:spChg>
        <pc:spChg chg="add mod">
          <ac:chgData name="Garces, Daniel" userId="cb4af100-d3e5-441e-9a2b-39a47c6be568" providerId="ADAL" clId="{82595DB4-3616-464B-A75C-E706CA1AE120}" dt="2021-07-19T23:25:21.180" v="1591" actId="20577"/>
          <ac:spMkLst>
            <pc:docMk/>
            <pc:sldMk cId="1032317809" sldId="332"/>
            <ac:spMk id="14" creationId="{D5B9B5B5-CF8E-45F6-9BB4-A64BEC5E4139}"/>
          </ac:spMkLst>
        </pc:spChg>
        <pc:picChg chg="del">
          <ac:chgData name="Garces, Daniel" userId="cb4af100-d3e5-441e-9a2b-39a47c6be568" providerId="ADAL" clId="{82595DB4-3616-464B-A75C-E706CA1AE120}" dt="2021-07-19T21:57:33.767" v="527" actId="478"/>
          <ac:picMkLst>
            <pc:docMk/>
            <pc:sldMk cId="1032317809" sldId="332"/>
            <ac:picMk id="4" creationId="{EAE589DB-A51A-473A-9E6B-04C5EFB85009}"/>
          </ac:picMkLst>
        </pc:picChg>
        <pc:picChg chg="add mod">
          <ac:chgData name="Garces, Daniel" userId="cb4af100-d3e5-441e-9a2b-39a47c6be568" providerId="ADAL" clId="{82595DB4-3616-464B-A75C-E706CA1AE120}" dt="2021-07-19T22:03:14.653" v="547" actId="1076"/>
          <ac:picMkLst>
            <pc:docMk/>
            <pc:sldMk cId="1032317809" sldId="332"/>
            <ac:picMk id="5" creationId="{2FEF2048-45CC-462A-BEC4-0274FBB19984}"/>
          </ac:picMkLst>
        </pc:picChg>
        <pc:picChg chg="add mod">
          <ac:chgData name="Garces, Daniel" userId="cb4af100-d3e5-441e-9a2b-39a47c6be568" providerId="ADAL" clId="{82595DB4-3616-464B-A75C-E706CA1AE120}" dt="2021-07-19T22:03:27.025" v="548" actId="14100"/>
          <ac:picMkLst>
            <pc:docMk/>
            <pc:sldMk cId="1032317809" sldId="332"/>
            <ac:picMk id="7" creationId="{C9CECAD0-EA5C-43C8-A549-C6BCEC1C30E4}"/>
          </ac:picMkLst>
        </pc:picChg>
        <pc:picChg chg="del">
          <ac:chgData name="Garces, Daniel" userId="cb4af100-d3e5-441e-9a2b-39a47c6be568" providerId="ADAL" clId="{82595DB4-3616-464B-A75C-E706CA1AE120}" dt="2021-07-19T21:57:31.870" v="526" actId="478"/>
          <ac:picMkLst>
            <pc:docMk/>
            <pc:sldMk cId="1032317809" sldId="332"/>
            <ac:picMk id="21" creationId="{8A5BC583-C738-46A3-9D1B-495850B92DD4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27:17.903" v="1695" actId="1076"/>
        <pc:sldMkLst>
          <pc:docMk/>
          <pc:sldMk cId="2568551126" sldId="333"/>
        </pc:sldMkLst>
        <pc:spChg chg="mod">
          <ac:chgData name="Garces, Daniel" userId="cb4af100-d3e5-441e-9a2b-39a47c6be568" providerId="ADAL" clId="{82595DB4-3616-464B-A75C-E706CA1AE120}" dt="2021-07-19T22:05:00.749" v="570" actId="20577"/>
          <ac:spMkLst>
            <pc:docMk/>
            <pc:sldMk cId="2568551126" sldId="333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27:03.996" v="1692" actId="20577"/>
          <ac:spMkLst>
            <pc:docMk/>
            <pc:sldMk cId="2568551126" sldId="333"/>
            <ac:spMk id="13" creationId="{3807D9A3-314D-4FCA-960F-7E399C2FF797}"/>
          </ac:spMkLst>
        </pc:spChg>
        <pc:spChg chg="mod">
          <ac:chgData name="Garces, Daniel" userId="cb4af100-d3e5-441e-9a2b-39a47c6be568" providerId="ADAL" clId="{82595DB4-3616-464B-A75C-E706CA1AE120}" dt="2021-07-19T23:27:17.903" v="1695" actId="1076"/>
          <ac:spMkLst>
            <pc:docMk/>
            <pc:sldMk cId="2568551126" sldId="333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3:27:12.046" v="1693" actId="1076"/>
          <ac:grpSpMkLst>
            <pc:docMk/>
            <pc:sldMk cId="2568551126" sldId="333"/>
            <ac:grpSpMk id="18" creationId="{CB4C490A-37D9-4B8E-9325-9EBDB5E058B6}"/>
          </ac:grpSpMkLst>
        </pc:grpChg>
        <pc:picChg chg="add mod">
          <ac:chgData name="Garces, Daniel" userId="cb4af100-d3e5-441e-9a2b-39a47c6be568" providerId="ADAL" clId="{82595DB4-3616-464B-A75C-E706CA1AE120}" dt="2021-07-19T23:26:36.047" v="1669" actId="1076"/>
          <ac:picMkLst>
            <pc:docMk/>
            <pc:sldMk cId="2568551126" sldId="333"/>
            <ac:picMk id="4" creationId="{4A789BB9-8C4F-4964-82CA-EF9B2B4631DE}"/>
          </ac:picMkLst>
        </pc:picChg>
        <pc:picChg chg="del">
          <ac:chgData name="Garces, Daniel" userId="cb4af100-d3e5-441e-9a2b-39a47c6be568" providerId="ADAL" clId="{82595DB4-3616-464B-A75C-E706CA1AE120}" dt="2021-07-19T22:05:13.755" v="572" actId="478"/>
          <ac:picMkLst>
            <pc:docMk/>
            <pc:sldMk cId="2568551126" sldId="333"/>
            <ac:picMk id="5" creationId="{2FEF2048-45CC-462A-BEC4-0274FBB19984}"/>
          </ac:picMkLst>
        </pc:picChg>
        <pc:picChg chg="del">
          <ac:chgData name="Garces, Daniel" userId="cb4af100-d3e5-441e-9a2b-39a47c6be568" providerId="ADAL" clId="{82595DB4-3616-464B-A75C-E706CA1AE120}" dt="2021-07-19T22:05:10.605" v="571" actId="478"/>
          <ac:picMkLst>
            <pc:docMk/>
            <pc:sldMk cId="2568551126" sldId="333"/>
            <ac:picMk id="7" creationId="{C9CECAD0-EA5C-43C8-A549-C6BCEC1C30E4}"/>
          </ac:picMkLst>
        </pc:picChg>
        <pc:picChg chg="add mod">
          <ac:chgData name="Garces, Daniel" userId="cb4af100-d3e5-441e-9a2b-39a47c6be568" providerId="ADAL" clId="{82595DB4-3616-464B-A75C-E706CA1AE120}" dt="2021-07-19T23:26:39.095" v="1670" actId="1076"/>
          <ac:picMkLst>
            <pc:docMk/>
            <pc:sldMk cId="2568551126" sldId="333"/>
            <ac:picMk id="8" creationId="{3FAADFB9-2F54-443D-BA20-E61F393A4465}"/>
          </ac:picMkLst>
        </pc:picChg>
      </pc:sldChg>
      <pc:sldChg chg="addSp delSp modSp add mod ord modAnim">
        <pc:chgData name="Garces, Daniel" userId="cb4af100-d3e5-441e-9a2b-39a47c6be568" providerId="ADAL" clId="{82595DB4-3616-464B-A75C-E706CA1AE120}" dt="2021-07-19T23:26:16.554" v="1668" actId="20577"/>
        <pc:sldMkLst>
          <pc:docMk/>
          <pc:sldMk cId="3975941285" sldId="334"/>
        </pc:sldMkLst>
        <pc:spChg chg="add mod">
          <ac:chgData name="Garces, Daniel" userId="cb4af100-d3e5-441e-9a2b-39a47c6be568" providerId="ADAL" clId="{82595DB4-3616-464B-A75C-E706CA1AE120}" dt="2021-07-19T23:26:16.554" v="1668" actId="20577"/>
          <ac:spMkLst>
            <pc:docMk/>
            <pc:sldMk cId="3975941285" sldId="334"/>
            <ac:spMk id="11" creationId="{F346A9FF-88C8-469E-AEEB-63792F719419}"/>
          </ac:spMkLst>
        </pc:spChg>
        <pc:spChg chg="mod">
          <ac:chgData name="Garces, Daniel" userId="cb4af100-d3e5-441e-9a2b-39a47c6be568" providerId="ADAL" clId="{82595DB4-3616-464B-A75C-E706CA1AE120}" dt="2021-07-19T22:08:20.096" v="603" actId="1076"/>
          <ac:spMkLst>
            <pc:docMk/>
            <pc:sldMk cId="3975941285" sldId="334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2:08:10.878" v="600" actId="1076"/>
          <ac:grpSpMkLst>
            <pc:docMk/>
            <pc:sldMk cId="3975941285" sldId="334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07:29.498" v="592" actId="478"/>
          <ac:picMkLst>
            <pc:docMk/>
            <pc:sldMk cId="3975941285" sldId="334"/>
            <ac:picMk id="4" creationId="{4A789BB9-8C4F-4964-82CA-EF9B2B4631DE}"/>
          </ac:picMkLst>
        </pc:picChg>
        <pc:picChg chg="add mod">
          <ac:chgData name="Garces, Daniel" userId="cb4af100-d3e5-441e-9a2b-39a47c6be568" providerId="ADAL" clId="{82595DB4-3616-464B-A75C-E706CA1AE120}" dt="2021-07-19T23:25:49.300" v="1603" actId="14100"/>
          <ac:picMkLst>
            <pc:docMk/>
            <pc:sldMk cId="3975941285" sldId="334"/>
            <ac:picMk id="5" creationId="{0EB128AE-DF74-4B3B-B936-763A9E939028}"/>
          </ac:picMkLst>
        </pc:picChg>
        <pc:picChg chg="del">
          <ac:chgData name="Garces, Daniel" userId="cb4af100-d3e5-441e-9a2b-39a47c6be568" providerId="ADAL" clId="{82595DB4-3616-464B-A75C-E706CA1AE120}" dt="2021-07-19T22:07:31.234" v="593" actId="478"/>
          <ac:picMkLst>
            <pc:docMk/>
            <pc:sldMk cId="3975941285" sldId="334"/>
            <ac:picMk id="8" creationId="{3FAADFB9-2F54-443D-BA20-E61F393A4465}"/>
          </ac:picMkLst>
        </pc:picChg>
      </pc:sldChg>
      <pc:sldChg chg="addSp delSp modSp add mod addAnim delAnim modAnim">
        <pc:chgData name="Garces, Daniel" userId="cb4af100-d3e5-441e-9a2b-39a47c6be568" providerId="ADAL" clId="{82595DB4-3616-464B-A75C-E706CA1AE120}" dt="2021-07-19T22:09:33.593" v="612" actId="1076"/>
        <pc:sldMkLst>
          <pc:docMk/>
          <pc:sldMk cId="2248526225" sldId="335"/>
        </pc:sldMkLst>
        <pc:spChg chg="add mod">
          <ac:chgData name="Garces, Daniel" userId="cb4af100-d3e5-441e-9a2b-39a47c6be568" providerId="ADAL" clId="{82595DB4-3616-464B-A75C-E706CA1AE120}" dt="2021-07-19T22:09:33.593" v="612" actId="1076"/>
          <ac:spMkLst>
            <pc:docMk/>
            <pc:sldMk cId="2248526225" sldId="335"/>
            <ac:spMk id="9" creationId="{20E46C34-641D-442C-95F9-0A6726C432F0}"/>
          </ac:spMkLst>
        </pc:spChg>
        <pc:spChg chg="add mod">
          <ac:chgData name="Garces, Daniel" userId="cb4af100-d3e5-441e-9a2b-39a47c6be568" providerId="ADAL" clId="{82595DB4-3616-464B-A75C-E706CA1AE120}" dt="2021-07-19T22:09:33.593" v="612" actId="1076"/>
          <ac:spMkLst>
            <pc:docMk/>
            <pc:sldMk cId="2248526225" sldId="335"/>
            <ac:spMk id="12" creationId="{7B2A0507-D188-4847-8F95-2DB1D32F4943}"/>
          </ac:spMkLst>
        </pc:spChg>
        <pc:spChg chg="add del">
          <ac:chgData name="Garces, Daniel" userId="cb4af100-d3e5-441e-9a2b-39a47c6be568" providerId="ADAL" clId="{82595DB4-3616-464B-A75C-E706CA1AE120}" dt="2021-07-19T22:09:02.817" v="607" actId="478"/>
          <ac:spMkLst>
            <pc:docMk/>
            <pc:sldMk cId="2248526225" sldId="335"/>
            <ac:spMk id="17" creationId="{D4D7EED4-2DAE-4664-95E2-47CAB9758D04}"/>
          </ac:spMkLst>
        </pc:spChg>
        <pc:picChg chg="del">
          <ac:chgData name="Garces, Daniel" userId="cb4af100-d3e5-441e-9a2b-39a47c6be568" providerId="ADAL" clId="{82595DB4-3616-464B-A75C-E706CA1AE120}" dt="2021-07-19T22:09:06.824" v="609" actId="478"/>
          <ac:picMkLst>
            <pc:docMk/>
            <pc:sldMk cId="2248526225" sldId="335"/>
            <ac:picMk id="5" creationId="{2FEF2048-45CC-462A-BEC4-0274FBB19984}"/>
          </ac:picMkLst>
        </pc:picChg>
        <pc:picChg chg="del">
          <ac:chgData name="Garces, Daniel" userId="cb4af100-d3e5-441e-9a2b-39a47c6be568" providerId="ADAL" clId="{82595DB4-3616-464B-A75C-E706CA1AE120}" dt="2021-07-19T22:09:05.269" v="608" actId="478"/>
          <ac:picMkLst>
            <pc:docMk/>
            <pc:sldMk cId="2248526225" sldId="335"/>
            <ac:picMk id="7" creationId="{C9CECAD0-EA5C-43C8-A549-C6BCEC1C30E4}"/>
          </ac:picMkLst>
        </pc:picChg>
        <pc:picChg chg="add mod">
          <ac:chgData name="Garces, Daniel" userId="cb4af100-d3e5-441e-9a2b-39a47c6be568" providerId="ADAL" clId="{82595DB4-3616-464B-A75C-E706CA1AE120}" dt="2021-07-19T22:09:33.593" v="612" actId="1076"/>
          <ac:picMkLst>
            <pc:docMk/>
            <pc:sldMk cId="2248526225" sldId="335"/>
            <ac:picMk id="10" creationId="{B2A1BB22-953C-4D50-AE04-7F235B25978E}"/>
          </ac:picMkLst>
        </pc:picChg>
        <pc:picChg chg="add mod">
          <ac:chgData name="Garces, Daniel" userId="cb4af100-d3e5-441e-9a2b-39a47c6be568" providerId="ADAL" clId="{82595DB4-3616-464B-A75C-E706CA1AE120}" dt="2021-07-19T22:09:33.593" v="612" actId="1076"/>
          <ac:picMkLst>
            <pc:docMk/>
            <pc:sldMk cId="2248526225" sldId="335"/>
            <ac:picMk id="11" creationId="{AEEAE55D-475D-4829-AB18-8EA59545C980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19T22:26:20.763" v="776" actId="1076"/>
        <pc:sldMkLst>
          <pc:docMk/>
          <pc:sldMk cId="1739914698" sldId="336"/>
        </pc:sldMkLst>
        <pc:spChg chg="del">
          <ac:chgData name="Garces, Daniel" userId="cb4af100-d3e5-441e-9a2b-39a47c6be568" providerId="ADAL" clId="{82595DB4-3616-464B-A75C-E706CA1AE120}" dt="2021-07-19T22:10:01.333" v="617" actId="478"/>
          <ac:spMkLst>
            <pc:docMk/>
            <pc:sldMk cId="1739914698" sldId="336"/>
            <ac:spMk id="9" creationId="{20E46C34-641D-442C-95F9-0A6726C432F0}"/>
          </ac:spMkLst>
        </pc:spChg>
        <pc:spChg chg="del">
          <ac:chgData name="Garces, Daniel" userId="cb4af100-d3e5-441e-9a2b-39a47c6be568" providerId="ADAL" clId="{82595DB4-3616-464B-A75C-E706CA1AE120}" dt="2021-07-19T22:09:55.955" v="615" actId="478"/>
          <ac:spMkLst>
            <pc:docMk/>
            <pc:sldMk cId="1739914698" sldId="336"/>
            <ac:spMk id="12" creationId="{7B2A0507-D188-4847-8F95-2DB1D32F4943}"/>
          </ac:spMkLst>
        </pc:spChg>
        <pc:spChg chg="add mod">
          <ac:chgData name="Garces, Daniel" userId="cb4af100-d3e5-441e-9a2b-39a47c6be568" providerId="ADAL" clId="{82595DB4-3616-464B-A75C-E706CA1AE120}" dt="2021-07-19T22:26:20.763" v="776" actId="1076"/>
          <ac:spMkLst>
            <pc:docMk/>
            <pc:sldMk cId="1739914698" sldId="336"/>
            <ac:spMk id="13" creationId="{A8DCBE48-76F5-4677-9875-D8AAA805808A}"/>
          </ac:spMkLst>
        </pc:spChg>
        <pc:spChg chg="add mod">
          <ac:chgData name="Garces, Daniel" userId="cb4af100-d3e5-441e-9a2b-39a47c6be568" providerId="ADAL" clId="{82595DB4-3616-464B-A75C-E706CA1AE120}" dt="2021-07-19T22:26:17.018" v="775" actId="1076"/>
          <ac:spMkLst>
            <pc:docMk/>
            <pc:sldMk cId="1739914698" sldId="336"/>
            <ac:spMk id="16" creationId="{67CAF6BD-3CD5-45E0-AF3E-0569AF6CEDCD}"/>
          </ac:spMkLst>
        </pc:spChg>
        <pc:picChg chg="del">
          <ac:chgData name="Garces, Daniel" userId="cb4af100-d3e5-441e-9a2b-39a47c6be568" providerId="ADAL" clId="{82595DB4-3616-464B-A75C-E706CA1AE120}" dt="2021-07-19T22:09:57.949" v="616" actId="478"/>
          <ac:picMkLst>
            <pc:docMk/>
            <pc:sldMk cId="1739914698" sldId="336"/>
            <ac:picMk id="10" creationId="{B2A1BB22-953C-4D50-AE04-7F235B25978E}"/>
          </ac:picMkLst>
        </pc:picChg>
        <pc:picChg chg="del">
          <ac:chgData name="Garces, Daniel" userId="cb4af100-d3e5-441e-9a2b-39a47c6be568" providerId="ADAL" clId="{82595DB4-3616-464B-A75C-E706CA1AE120}" dt="2021-07-19T22:09:53.183" v="614" actId="478"/>
          <ac:picMkLst>
            <pc:docMk/>
            <pc:sldMk cId="1739914698" sldId="336"/>
            <ac:picMk id="11" creationId="{AEEAE55D-475D-4829-AB18-8EA59545C980}"/>
          </ac:picMkLst>
        </pc:picChg>
        <pc:picChg chg="add mod">
          <ac:chgData name="Garces, Daniel" userId="cb4af100-d3e5-441e-9a2b-39a47c6be568" providerId="ADAL" clId="{82595DB4-3616-464B-A75C-E706CA1AE120}" dt="2021-07-19T22:10:21.705" v="622" actId="1076"/>
          <ac:picMkLst>
            <pc:docMk/>
            <pc:sldMk cId="1739914698" sldId="336"/>
            <ac:picMk id="14" creationId="{0CD827D3-AF3E-4568-9940-C6286B77552A}"/>
          </ac:picMkLst>
        </pc:picChg>
        <pc:picChg chg="add mod">
          <ac:chgData name="Garces, Daniel" userId="cb4af100-d3e5-441e-9a2b-39a47c6be568" providerId="ADAL" clId="{82595DB4-3616-464B-A75C-E706CA1AE120}" dt="2021-07-19T22:10:21.705" v="622" actId="1076"/>
          <ac:picMkLst>
            <pc:docMk/>
            <pc:sldMk cId="1739914698" sldId="336"/>
            <ac:picMk id="15" creationId="{16984C78-2039-421B-8B06-D98BF93FDBDD}"/>
          </ac:picMkLst>
        </pc:picChg>
      </pc:sldChg>
      <pc:sldChg chg="addSp delSp modSp add mod setBg delAnim">
        <pc:chgData name="Garces, Daniel" userId="cb4af100-d3e5-441e-9a2b-39a47c6be568" providerId="ADAL" clId="{82595DB4-3616-464B-A75C-E706CA1AE120}" dt="2021-07-19T23:27:46.198" v="1706" actId="20577"/>
        <pc:sldMkLst>
          <pc:docMk/>
          <pc:sldMk cId="1644640373" sldId="337"/>
        </pc:sldMkLst>
        <pc:spChg chg="del mod ord">
          <ac:chgData name="Garces, Daniel" userId="cb4af100-d3e5-441e-9a2b-39a47c6be568" providerId="ADAL" clId="{82595DB4-3616-464B-A75C-E706CA1AE120}" dt="2021-07-19T22:14:33.387" v="661" actId="478"/>
          <ac:spMkLst>
            <pc:docMk/>
            <pc:sldMk cId="1644640373" sldId="337"/>
            <ac:spMk id="2" creationId="{74B1D658-CB91-4943-9927-855715FE5290}"/>
          </ac:spMkLst>
        </pc:spChg>
        <pc:spChg chg="add del mod">
          <ac:chgData name="Garces, Daniel" userId="cb4af100-d3e5-441e-9a2b-39a47c6be568" providerId="ADAL" clId="{82595DB4-3616-464B-A75C-E706CA1AE120}" dt="2021-07-19T22:14:40.674" v="662"/>
          <ac:spMkLst>
            <pc:docMk/>
            <pc:sldMk cId="1644640373" sldId="337"/>
            <ac:spMk id="12" creationId="{33343552-989E-464B-A269-D0FD03DB1863}"/>
          </ac:spMkLst>
        </pc:spChg>
        <pc:spChg chg="add del">
          <ac:chgData name="Garces, Daniel" userId="cb4af100-d3e5-441e-9a2b-39a47c6be568" providerId="ADAL" clId="{82595DB4-3616-464B-A75C-E706CA1AE120}" dt="2021-07-19T22:13:39.881" v="654" actId="26606"/>
          <ac:spMkLst>
            <pc:docMk/>
            <pc:sldMk cId="1644640373" sldId="337"/>
            <ac:spMk id="15" creationId="{46C2E80F-49A6-4372-B103-219D417A55ED}"/>
          </ac:spMkLst>
        </pc:spChg>
        <pc:spChg chg="del">
          <ac:chgData name="Garces, Daniel" userId="cb4af100-d3e5-441e-9a2b-39a47c6be568" providerId="ADAL" clId="{82595DB4-3616-464B-A75C-E706CA1AE120}" dt="2021-07-19T22:12:26.862" v="641" actId="478"/>
          <ac:spMkLst>
            <pc:docMk/>
            <pc:sldMk cId="1644640373" sldId="337"/>
            <ac:spMk id="17" creationId="{D4D7EED4-2DAE-4664-95E2-47CAB9758D04}"/>
          </ac:spMkLst>
        </pc:spChg>
        <pc:spChg chg="add mod">
          <ac:chgData name="Garces, Daniel" userId="cb4af100-d3e5-441e-9a2b-39a47c6be568" providerId="ADAL" clId="{82595DB4-3616-464B-A75C-E706CA1AE120}" dt="2021-07-19T23:27:46.198" v="1706" actId="20577"/>
          <ac:spMkLst>
            <pc:docMk/>
            <pc:sldMk cId="1644640373" sldId="337"/>
            <ac:spMk id="21" creationId="{B58BDF51-28A2-4568-BE74-6A9A94B08738}"/>
          </ac:spMkLst>
        </pc:spChg>
        <pc:grpChg chg="del">
          <ac:chgData name="Garces, Daniel" userId="cb4af100-d3e5-441e-9a2b-39a47c6be568" providerId="ADAL" clId="{82595DB4-3616-464B-A75C-E706CA1AE120}" dt="2021-07-19T22:12:28.589" v="642" actId="478"/>
          <ac:grpSpMkLst>
            <pc:docMk/>
            <pc:sldMk cId="1644640373" sldId="337"/>
            <ac:grpSpMk id="18" creationId="{CB4C490A-37D9-4B8E-9325-9EBDB5E058B6}"/>
          </ac:grpSpMkLst>
        </pc:grpChg>
        <pc:picChg chg="add del mod">
          <ac:chgData name="Garces, Daniel" userId="cb4af100-d3e5-441e-9a2b-39a47c6be568" providerId="ADAL" clId="{82595DB4-3616-464B-A75C-E706CA1AE120}" dt="2021-07-19T22:11:40.605" v="630" actId="478"/>
          <ac:picMkLst>
            <pc:docMk/>
            <pc:sldMk cId="1644640373" sldId="337"/>
            <ac:picMk id="3" creationId="{68054ED6-3CCC-4731-862E-DCB8ADFB756E}"/>
          </ac:picMkLst>
        </pc:picChg>
        <pc:picChg chg="del">
          <ac:chgData name="Garces, Daniel" userId="cb4af100-d3e5-441e-9a2b-39a47c6be568" providerId="ADAL" clId="{82595DB4-3616-464B-A75C-E706CA1AE120}" dt="2021-07-19T22:11:04.610" v="624" actId="478"/>
          <ac:picMkLst>
            <pc:docMk/>
            <pc:sldMk cId="1644640373" sldId="337"/>
            <ac:picMk id="4" creationId="{4A789BB9-8C4F-4964-82CA-EF9B2B4631DE}"/>
          </ac:picMkLst>
        </pc:picChg>
        <pc:picChg chg="add mod">
          <ac:chgData name="Garces, Daniel" userId="cb4af100-d3e5-441e-9a2b-39a47c6be568" providerId="ADAL" clId="{82595DB4-3616-464B-A75C-E706CA1AE120}" dt="2021-07-19T22:14:05.811" v="659" actId="14100"/>
          <ac:picMkLst>
            <pc:docMk/>
            <pc:sldMk cId="1644640373" sldId="337"/>
            <ac:picMk id="5" creationId="{CB5915FA-CB3B-4240-95D5-041A80809A2B}"/>
          </ac:picMkLst>
        </pc:picChg>
        <pc:picChg chg="add mod">
          <ac:chgData name="Garces, Daniel" userId="cb4af100-d3e5-441e-9a2b-39a47c6be568" providerId="ADAL" clId="{82595DB4-3616-464B-A75C-E706CA1AE120}" dt="2021-07-19T22:13:39.881" v="654" actId="26606"/>
          <ac:picMkLst>
            <pc:docMk/>
            <pc:sldMk cId="1644640373" sldId="337"/>
            <ac:picMk id="6" creationId="{3121BD2C-783F-4B2B-B45D-2D0C2F00AFC4}"/>
          </ac:picMkLst>
        </pc:picChg>
        <pc:picChg chg="add mod">
          <ac:chgData name="Garces, Daniel" userId="cb4af100-d3e5-441e-9a2b-39a47c6be568" providerId="ADAL" clId="{82595DB4-3616-464B-A75C-E706CA1AE120}" dt="2021-07-19T22:13:39.881" v="654" actId="26606"/>
          <ac:picMkLst>
            <pc:docMk/>
            <pc:sldMk cId="1644640373" sldId="337"/>
            <ac:picMk id="7" creationId="{A8856565-F825-4E1C-B4B7-6136241DF168}"/>
          </ac:picMkLst>
        </pc:picChg>
        <pc:picChg chg="del">
          <ac:chgData name="Garces, Daniel" userId="cb4af100-d3e5-441e-9a2b-39a47c6be568" providerId="ADAL" clId="{82595DB4-3616-464B-A75C-E706CA1AE120}" dt="2021-07-19T22:11:06.325" v="625" actId="478"/>
          <ac:picMkLst>
            <pc:docMk/>
            <pc:sldMk cId="1644640373" sldId="337"/>
            <ac:picMk id="8" creationId="{3FAADFB9-2F54-443D-BA20-E61F393A4465}"/>
          </ac:picMkLst>
        </pc:picChg>
        <pc:picChg chg="add mod">
          <ac:chgData name="Garces, Daniel" userId="cb4af100-d3e5-441e-9a2b-39a47c6be568" providerId="ADAL" clId="{82595DB4-3616-464B-A75C-E706CA1AE120}" dt="2021-07-19T22:13:39.881" v="654" actId="26606"/>
          <ac:picMkLst>
            <pc:docMk/>
            <pc:sldMk cId="1644640373" sldId="337"/>
            <ac:picMk id="9" creationId="{27D0CFFD-BED4-41F6-A283-2F52B6F5BC0B}"/>
          </ac:picMkLst>
        </pc:picChg>
        <pc:picChg chg="add mod ord">
          <ac:chgData name="Garces, Daniel" userId="cb4af100-d3e5-441e-9a2b-39a47c6be568" providerId="ADAL" clId="{82595DB4-3616-464B-A75C-E706CA1AE120}" dt="2021-07-19T22:14:13.898" v="660" actId="14100"/>
          <ac:picMkLst>
            <pc:docMk/>
            <pc:sldMk cId="1644640373" sldId="337"/>
            <ac:picMk id="10" creationId="{0FE91F97-B455-480E-AA8F-6A6F0B534835}"/>
          </ac:picMkLst>
        </pc:picChg>
      </pc:sldChg>
      <pc:sldChg chg="add del">
        <pc:chgData name="Garces, Daniel" userId="cb4af100-d3e5-441e-9a2b-39a47c6be568" providerId="ADAL" clId="{82595DB4-3616-464B-A75C-E706CA1AE120}" dt="2021-07-19T22:10:06.719" v="619" actId="47"/>
        <pc:sldMkLst>
          <pc:docMk/>
          <pc:sldMk cId="3582870350" sldId="337"/>
        </pc:sldMkLst>
      </pc:sldChg>
      <pc:sldChg chg="addSp delSp modSp add mod setBg delAnim modAnim">
        <pc:chgData name="Garces, Daniel" userId="cb4af100-d3e5-441e-9a2b-39a47c6be568" providerId="ADAL" clId="{82595DB4-3616-464B-A75C-E706CA1AE120}" dt="2021-07-19T23:33:20.299" v="2025" actId="20577"/>
        <pc:sldMkLst>
          <pc:docMk/>
          <pc:sldMk cId="4189885418" sldId="338"/>
        </pc:sldMkLst>
        <pc:spChg chg="del mod">
          <ac:chgData name="Garces, Daniel" userId="cb4af100-d3e5-441e-9a2b-39a47c6be568" providerId="ADAL" clId="{82595DB4-3616-464B-A75C-E706CA1AE120}" dt="2021-07-19T23:14:10.703" v="1145" actId="478"/>
          <ac:spMkLst>
            <pc:docMk/>
            <pc:sldMk cId="4189885418" sldId="338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14:30.382" v="1162" actId="1076"/>
          <ac:spMkLst>
            <pc:docMk/>
            <pc:sldMk cId="4189885418" sldId="338"/>
            <ac:spMk id="10" creationId="{66FB5BC0-2FEA-44EF-8459-C7A41D80837B}"/>
          </ac:spMkLst>
        </pc:spChg>
        <pc:spChg chg="add del">
          <ac:chgData name="Garces, Daniel" userId="cb4af100-d3e5-441e-9a2b-39a47c6be568" providerId="ADAL" clId="{82595DB4-3616-464B-A75C-E706CA1AE120}" dt="2021-07-19T23:13:53.291" v="1143" actId="26606"/>
          <ac:spMkLst>
            <pc:docMk/>
            <pc:sldMk cId="4189885418" sldId="338"/>
            <ac:spMk id="12" creationId="{70BDD0CE-06A4-404B-8A13-580229C1C923}"/>
          </ac:spMkLst>
        </pc:spChg>
        <pc:spChg chg="add del">
          <ac:chgData name="Garces, Daniel" userId="cb4af100-d3e5-441e-9a2b-39a47c6be568" providerId="ADAL" clId="{82595DB4-3616-464B-A75C-E706CA1AE120}" dt="2021-07-19T23:13:53.291" v="1143" actId="26606"/>
          <ac:spMkLst>
            <pc:docMk/>
            <pc:sldMk cId="4189885418" sldId="338"/>
            <ac:spMk id="14" creationId="{EE9899FA-8881-472C-AA59-D08A89CA8AEF}"/>
          </ac:spMkLst>
        </pc:spChg>
        <pc:spChg chg="add del">
          <ac:chgData name="Garces, Daniel" userId="cb4af100-d3e5-441e-9a2b-39a47c6be568" providerId="ADAL" clId="{82595DB4-3616-464B-A75C-E706CA1AE120}" dt="2021-07-19T23:13:53.291" v="1143" actId="26606"/>
          <ac:spMkLst>
            <pc:docMk/>
            <pc:sldMk cId="4189885418" sldId="338"/>
            <ac:spMk id="16" creationId="{080B7D90-3DF1-4514-B26D-616BE35553C9}"/>
          </ac:spMkLst>
        </pc:spChg>
        <pc:spChg chg="del">
          <ac:chgData name="Garces, Daniel" userId="cb4af100-d3e5-441e-9a2b-39a47c6be568" providerId="ADAL" clId="{82595DB4-3616-464B-A75C-E706CA1AE120}" dt="2021-07-19T22:16:47.327" v="682" actId="478"/>
          <ac:spMkLst>
            <pc:docMk/>
            <pc:sldMk cId="4189885418" sldId="338"/>
            <ac:spMk id="17" creationId="{D4D7EED4-2DAE-4664-95E2-47CAB9758D04}"/>
          </ac:spMkLst>
        </pc:spChg>
        <pc:spChg chg="add">
          <ac:chgData name="Garces, Daniel" userId="cb4af100-d3e5-441e-9a2b-39a47c6be568" providerId="ADAL" clId="{82595DB4-3616-464B-A75C-E706CA1AE120}" dt="2021-07-19T23:13:53.297" v="1144" actId="26606"/>
          <ac:spMkLst>
            <pc:docMk/>
            <pc:sldMk cId="4189885418" sldId="338"/>
            <ac:spMk id="19" creationId="{823AC064-BC96-4F32-8AE1-B2FD38754823}"/>
          </ac:spMkLst>
        </pc:spChg>
        <pc:spChg chg="add mod">
          <ac:chgData name="Garces, Daniel" userId="cb4af100-d3e5-441e-9a2b-39a47c6be568" providerId="ADAL" clId="{82595DB4-3616-464B-A75C-E706CA1AE120}" dt="2021-07-19T23:28:30.258" v="1767" actId="20577"/>
          <ac:spMkLst>
            <pc:docMk/>
            <pc:sldMk cId="4189885418" sldId="338"/>
            <ac:spMk id="22" creationId="{BD728E5A-CF78-4380-AB89-782291344DC9}"/>
          </ac:spMkLst>
        </pc:spChg>
        <pc:spChg chg="add mod">
          <ac:chgData name="Garces, Daniel" userId="cb4af100-d3e5-441e-9a2b-39a47c6be568" providerId="ADAL" clId="{82595DB4-3616-464B-A75C-E706CA1AE120}" dt="2021-07-19T23:33:20.299" v="2025" actId="20577"/>
          <ac:spMkLst>
            <pc:docMk/>
            <pc:sldMk cId="4189885418" sldId="338"/>
            <ac:spMk id="23" creationId="{E247C205-A20D-49D7-8739-D205BEF00F10}"/>
          </ac:spMkLst>
        </pc:spChg>
        <pc:grpChg chg="del">
          <ac:chgData name="Garces, Daniel" userId="cb4af100-d3e5-441e-9a2b-39a47c6be568" providerId="ADAL" clId="{82595DB4-3616-464B-A75C-E706CA1AE120}" dt="2021-07-19T22:16:49.421" v="683" actId="478"/>
          <ac:grpSpMkLst>
            <pc:docMk/>
            <pc:sldMk cId="4189885418" sldId="338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16:50.955" v="684" actId="478"/>
          <ac:picMkLst>
            <pc:docMk/>
            <pc:sldMk cId="4189885418" sldId="338"/>
            <ac:picMk id="4" creationId="{4A789BB9-8C4F-4964-82CA-EF9B2B4631DE}"/>
          </ac:picMkLst>
        </pc:picChg>
        <pc:picChg chg="add del mod ord">
          <ac:chgData name="Garces, Daniel" userId="cb4af100-d3e5-441e-9a2b-39a47c6be568" providerId="ADAL" clId="{82595DB4-3616-464B-A75C-E706CA1AE120}" dt="2021-07-19T23:29:10.605" v="1774" actId="478"/>
          <ac:picMkLst>
            <pc:docMk/>
            <pc:sldMk cId="4189885418" sldId="338"/>
            <ac:picMk id="5" creationId="{789D806B-6076-4881-8707-0AEC9EFDC8C5}"/>
          </ac:picMkLst>
        </pc:picChg>
        <pc:picChg chg="add mod">
          <ac:chgData name="Garces, Daniel" userId="cb4af100-d3e5-441e-9a2b-39a47c6be568" providerId="ADAL" clId="{82595DB4-3616-464B-A75C-E706CA1AE120}" dt="2021-07-19T23:28:07.472" v="1709" actId="1076"/>
          <ac:picMkLst>
            <pc:docMk/>
            <pc:sldMk cId="4189885418" sldId="338"/>
            <ac:picMk id="7" creationId="{B6E2EECB-A109-407B-B257-8D74A5D87F3B}"/>
          </ac:picMkLst>
        </pc:picChg>
        <pc:picChg chg="del">
          <ac:chgData name="Garces, Daniel" userId="cb4af100-d3e5-441e-9a2b-39a47c6be568" providerId="ADAL" clId="{82595DB4-3616-464B-A75C-E706CA1AE120}" dt="2021-07-19T22:16:53.054" v="685" actId="478"/>
          <ac:picMkLst>
            <pc:docMk/>
            <pc:sldMk cId="4189885418" sldId="338"/>
            <ac:picMk id="8" creationId="{3FAADFB9-2F54-443D-BA20-E61F393A4465}"/>
          </ac:picMkLst>
        </pc:picChg>
        <pc:picChg chg="add mod">
          <ac:chgData name="Garces, Daniel" userId="cb4af100-d3e5-441e-9a2b-39a47c6be568" providerId="ADAL" clId="{82595DB4-3616-464B-A75C-E706CA1AE120}" dt="2021-07-19T23:29:15.261" v="1776" actId="1076"/>
          <ac:picMkLst>
            <pc:docMk/>
            <pc:sldMk cId="4189885418" sldId="338"/>
            <ac:picMk id="24" creationId="{9F54B028-09C9-407D-BEE1-875443059AB5}"/>
          </ac:picMkLst>
        </pc:picChg>
        <pc:cxnChg chg="add">
          <ac:chgData name="Garces, Daniel" userId="cb4af100-d3e5-441e-9a2b-39a47c6be568" providerId="ADAL" clId="{82595DB4-3616-464B-A75C-E706CA1AE120}" dt="2021-07-19T23:13:53.297" v="1144" actId="26606"/>
          <ac:cxnSpMkLst>
            <pc:docMk/>
            <pc:sldMk cId="4189885418" sldId="338"/>
            <ac:cxnSpMk id="20" creationId="{7E7C77BC-7138-40B1-A15B-20F57A494629}"/>
          </ac:cxnSpMkLst>
        </pc:cxnChg>
        <pc:cxnChg chg="add">
          <ac:chgData name="Garces, Daniel" userId="cb4af100-d3e5-441e-9a2b-39a47c6be568" providerId="ADAL" clId="{82595DB4-3616-464B-A75C-E706CA1AE120}" dt="2021-07-19T23:13:53.297" v="1144" actId="26606"/>
          <ac:cxnSpMkLst>
            <pc:docMk/>
            <pc:sldMk cId="4189885418" sldId="338"/>
            <ac:cxnSpMk id="21" creationId="{DB146403-F3D6-484B-B2ED-97F9565D0370}"/>
          </ac:cxnSpMkLst>
        </pc:cxnChg>
      </pc:sldChg>
      <pc:sldChg chg="addSp delSp modSp add mod modAnim">
        <pc:chgData name="Garces, Daniel" userId="cb4af100-d3e5-441e-9a2b-39a47c6be568" providerId="ADAL" clId="{82595DB4-3616-464B-A75C-E706CA1AE120}" dt="2021-07-19T23:32:43.706" v="2011" actId="20577"/>
        <pc:sldMkLst>
          <pc:docMk/>
          <pc:sldMk cId="3291667951" sldId="339"/>
        </pc:sldMkLst>
        <pc:spChg chg="mod">
          <ac:chgData name="Garces, Daniel" userId="cb4af100-d3e5-441e-9a2b-39a47c6be568" providerId="ADAL" clId="{82595DB4-3616-464B-A75C-E706CA1AE120}" dt="2021-07-19T22:20:39.588" v="731" actId="20577"/>
          <ac:spMkLst>
            <pc:docMk/>
            <pc:sldMk cId="3291667951" sldId="339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2:43.706" v="2011" actId="20577"/>
          <ac:spMkLst>
            <pc:docMk/>
            <pc:sldMk cId="3291667951" sldId="339"/>
            <ac:spMk id="11" creationId="{C2CB59D5-48FA-4823-8320-DD193325DBB0}"/>
          </ac:spMkLst>
        </pc:spChg>
        <pc:spChg chg="mod">
          <ac:chgData name="Garces, Daniel" userId="cb4af100-d3e5-441e-9a2b-39a47c6be568" providerId="ADAL" clId="{82595DB4-3616-464B-A75C-E706CA1AE120}" dt="2021-07-19T22:22:32.436" v="746" actId="1076"/>
          <ac:spMkLst>
            <pc:docMk/>
            <pc:sldMk cId="3291667951" sldId="339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2:22:29.453" v="745" actId="1076"/>
          <ac:grpSpMkLst>
            <pc:docMk/>
            <pc:sldMk cId="3291667951" sldId="339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20:55.122" v="733" actId="478"/>
          <ac:picMkLst>
            <pc:docMk/>
            <pc:sldMk cId="3291667951" sldId="339"/>
            <ac:picMk id="4" creationId="{4A789BB9-8C4F-4964-82CA-EF9B2B4631DE}"/>
          </ac:picMkLst>
        </pc:picChg>
        <pc:picChg chg="add mod">
          <ac:chgData name="Garces, Daniel" userId="cb4af100-d3e5-441e-9a2b-39a47c6be568" providerId="ADAL" clId="{82595DB4-3616-464B-A75C-E706CA1AE120}" dt="2021-07-19T23:31:56.517" v="1914" actId="1076"/>
          <ac:picMkLst>
            <pc:docMk/>
            <pc:sldMk cId="3291667951" sldId="339"/>
            <ac:picMk id="5" creationId="{533219C9-AB6F-4B26-9AA3-67A2B91A338E}"/>
          </ac:picMkLst>
        </pc:picChg>
        <pc:picChg chg="del">
          <ac:chgData name="Garces, Daniel" userId="cb4af100-d3e5-441e-9a2b-39a47c6be568" providerId="ADAL" clId="{82595DB4-3616-464B-A75C-E706CA1AE120}" dt="2021-07-19T22:20:55.122" v="733" actId="478"/>
          <ac:picMkLst>
            <pc:docMk/>
            <pc:sldMk cId="3291667951" sldId="339"/>
            <ac:picMk id="8" creationId="{3FAADFB9-2F54-443D-BA20-E61F393A4465}"/>
          </ac:picMkLst>
        </pc:picChg>
      </pc:sldChg>
      <pc:sldChg chg="addSp modSp add mod modAnim">
        <pc:chgData name="Garces, Daniel" userId="cb4af100-d3e5-441e-9a2b-39a47c6be568" providerId="ADAL" clId="{82595DB4-3616-464B-A75C-E706CA1AE120}" dt="2021-07-19T23:34:33.934" v="2151" actId="20577"/>
        <pc:sldMkLst>
          <pc:docMk/>
          <pc:sldMk cId="1459577476" sldId="340"/>
        </pc:sldMkLst>
        <pc:spChg chg="add mod">
          <ac:chgData name="Garces, Daniel" userId="cb4af100-d3e5-441e-9a2b-39a47c6be568" providerId="ADAL" clId="{82595DB4-3616-464B-A75C-E706CA1AE120}" dt="2021-07-19T23:33:57.157" v="2094" actId="20577"/>
          <ac:spMkLst>
            <pc:docMk/>
            <pc:sldMk cId="1459577476" sldId="340"/>
            <ac:spMk id="12" creationId="{7133E1E9-FD87-4ECD-B42B-ED3C83BD4929}"/>
          </ac:spMkLst>
        </pc:spChg>
        <pc:spChg chg="add mod">
          <ac:chgData name="Garces, Daniel" userId="cb4af100-d3e5-441e-9a2b-39a47c6be568" providerId="ADAL" clId="{82595DB4-3616-464B-A75C-E706CA1AE120}" dt="2021-07-19T23:34:33.934" v="2151" actId="20577"/>
          <ac:spMkLst>
            <pc:docMk/>
            <pc:sldMk cId="1459577476" sldId="340"/>
            <ac:spMk id="13" creationId="{3B84BD84-8441-4836-AAC0-A7E102F73BCD}"/>
          </ac:spMkLst>
        </pc:spChg>
        <pc:spChg chg="mod">
          <ac:chgData name="Garces, Daniel" userId="cb4af100-d3e5-441e-9a2b-39a47c6be568" providerId="ADAL" clId="{82595DB4-3616-464B-A75C-E706CA1AE120}" dt="2021-07-19T22:24:58.662" v="770" actId="1076"/>
          <ac:spMkLst>
            <pc:docMk/>
            <pc:sldMk cId="1459577476" sldId="340"/>
            <ac:spMk id="17" creationId="{D4D7EED4-2DAE-4664-95E2-47CAB9758D04}"/>
          </ac:spMkLst>
        </pc:spChg>
        <pc:grpChg chg="mod">
          <ac:chgData name="Garces, Daniel" userId="cb4af100-d3e5-441e-9a2b-39a47c6be568" providerId="ADAL" clId="{82595DB4-3616-464B-A75C-E706CA1AE120}" dt="2021-07-19T22:24:54.895" v="769" actId="1076"/>
          <ac:grpSpMkLst>
            <pc:docMk/>
            <pc:sldMk cId="1459577476" sldId="340"/>
            <ac:grpSpMk id="18" creationId="{CB4C490A-37D9-4B8E-9325-9EBDB5E058B6}"/>
          </ac:grpSpMkLst>
        </pc:grpChg>
        <pc:picChg chg="add mod">
          <ac:chgData name="Garces, Daniel" userId="cb4af100-d3e5-441e-9a2b-39a47c6be568" providerId="ADAL" clId="{82595DB4-3616-464B-A75C-E706CA1AE120}" dt="2021-07-19T22:24:26.771" v="763" actId="1076"/>
          <ac:picMkLst>
            <pc:docMk/>
            <pc:sldMk cId="1459577476" sldId="340"/>
            <ac:picMk id="3" creationId="{C29F30DF-DE4D-4575-B58D-5598F8BE6398}"/>
          </ac:picMkLst>
        </pc:picChg>
        <pc:picChg chg="add mod">
          <ac:chgData name="Garces, Daniel" userId="cb4af100-d3e5-441e-9a2b-39a47c6be568" providerId="ADAL" clId="{82595DB4-3616-464B-A75C-E706CA1AE120}" dt="2021-07-19T22:24:29.704" v="764" actId="1076"/>
          <ac:picMkLst>
            <pc:docMk/>
            <pc:sldMk cId="1459577476" sldId="340"/>
            <ac:picMk id="4" creationId="{0BA9FA11-0419-4E65-9C6A-9A8C0A8CB99A}"/>
          </ac:picMkLst>
        </pc:picChg>
        <pc:picChg chg="mod">
          <ac:chgData name="Garces, Daniel" userId="cb4af100-d3e5-441e-9a2b-39a47c6be568" providerId="ADAL" clId="{82595DB4-3616-464B-A75C-E706CA1AE120}" dt="2021-07-19T23:32:59.070" v="2013" actId="1076"/>
          <ac:picMkLst>
            <pc:docMk/>
            <pc:sldMk cId="1459577476" sldId="340"/>
            <ac:picMk id="5" creationId="{533219C9-AB6F-4B26-9AA3-67A2B91A338E}"/>
          </ac:picMkLst>
        </pc:picChg>
        <pc:picChg chg="add mod">
          <ac:chgData name="Garces, Daniel" userId="cb4af100-d3e5-441e-9a2b-39a47c6be568" providerId="ADAL" clId="{82595DB4-3616-464B-A75C-E706CA1AE120}" dt="2021-07-19T22:24:32.206" v="765" actId="1076"/>
          <ac:picMkLst>
            <pc:docMk/>
            <pc:sldMk cId="1459577476" sldId="340"/>
            <ac:picMk id="6" creationId="{3596C659-A60A-4DDA-B0FA-8A7FB6D14A8C}"/>
          </ac:picMkLst>
        </pc:picChg>
        <pc:picChg chg="add mod">
          <ac:chgData name="Garces, Daniel" userId="cb4af100-d3e5-441e-9a2b-39a47c6be568" providerId="ADAL" clId="{82595DB4-3616-464B-A75C-E706CA1AE120}" dt="2021-07-19T22:24:49.371" v="768" actId="14100"/>
          <ac:picMkLst>
            <pc:docMk/>
            <pc:sldMk cId="1459577476" sldId="340"/>
            <ac:picMk id="7" creationId="{B4171E26-8815-47C7-885E-33C2B8CDACBB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19T23:35:21.432" v="2233" actId="20577"/>
        <pc:sldMkLst>
          <pc:docMk/>
          <pc:sldMk cId="2647153810" sldId="341"/>
        </pc:sldMkLst>
        <pc:spChg chg="mod">
          <ac:chgData name="Garces, Daniel" userId="cb4af100-d3e5-441e-9a2b-39a47c6be568" providerId="ADAL" clId="{82595DB4-3616-464B-A75C-E706CA1AE120}" dt="2021-07-19T22:33:24.176" v="889" actId="1076"/>
          <ac:spMkLst>
            <pc:docMk/>
            <pc:sldMk cId="2647153810" sldId="341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5:21.432" v="2233" actId="20577"/>
          <ac:spMkLst>
            <pc:docMk/>
            <pc:sldMk cId="2647153810" sldId="341"/>
            <ac:spMk id="14" creationId="{77D9B4D6-B5A7-4E9E-A5FD-BB108AD7635C}"/>
          </ac:spMkLst>
        </pc:spChg>
        <pc:spChg chg="del">
          <ac:chgData name="Garces, Daniel" userId="cb4af100-d3e5-441e-9a2b-39a47c6be568" providerId="ADAL" clId="{82595DB4-3616-464B-A75C-E706CA1AE120}" dt="2021-07-19T22:31:57.851" v="875" actId="478"/>
          <ac:spMkLst>
            <pc:docMk/>
            <pc:sldMk cId="2647153810" sldId="341"/>
            <ac:spMk id="17" creationId="{D4D7EED4-2DAE-4664-95E2-47CAB9758D04}"/>
          </ac:spMkLst>
        </pc:spChg>
        <pc:grpChg chg="del">
          <ac:chgData name="Garces, Daniel" userId="cb4af100-d3e5-441e-9a2b-39a47c6be568" providerId="ADAL" clId="{82595DB4-3616-464B-A75C-E706CA1AE120}" dt="2021-07-19T22:31:59.878" v="876" actId="478"/>
          <ac:grpSpMkLst>
            <pc:docMk/>
            <pc:sldMk cId="2647153810" sldId="341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32:47.706" v="878" actId="478"/>
          <ac:picMkLst>
            <pc:docMk/>
            <pc:sldMk cId="2647153810" sldId="341"/>
            <ac:picMk id="3" creationId="{C29F30DF-DE4D-4575-B58D-5598F8BE6398}"/>
          </ac:picMkLst>
        </pc:picChg>
        <pc:picChg chg="del">
          <ac:chgData name="Garces, Daniel" userId="cb4af100-d3e5-441e-9a2b-39a47c6be568" providerId="ADAL" clId="{82595DB4-3616-464B-A75C-E706CA1AE120}" dt="2021-07-19T22:32:49.230" v="879" actId="478"/>
          <ac:picMkLst>
            <pc:docMk/>
            <pc:sldMk cId="2647153810" sldId="341"/>
            <ac:picMk id="4" creationId="{0BA9FA11-0419-4E65-9C6A-9A8C0A8CB99A}"/>
          </ac:picMkLst>
        </pc:picChg>
        <pc:picChg chg="del">
          <ac:chgData name="Garces, Daniel" userId="cb4af100-d3e5-441e-9a2b-39a47c6be568" providerId="ADAL" clId="{82595DB4-3616-464B-A75C-E706CA1AE120}" dt="2021-07-19T22:32:45.968" v="877" actId="478"/>
          <ac:picMkLst>
            <pc:docMk/>
            <pc:sldMk cId="2647153810" sldId="341"/>
            <ac:picMk id="5" creationId="{533219C9-AB6F-4B26-9AA3-67A2B91A338E}"/>
          </ac:picMkLst>
        </pc:picChg>
        <pc:picChg chg="del">
          <ac:chgData name="Garces, Daniel" userId="cb4af100-d3e5-441e-9a2b-39a47c6be568" providerId="ADAL" clId="{82595DB4-3616-464B-A75C-E706CA1AE120}" dt="2021-07-19T22:32:50.751" v="880" actId="478"/>
          <ac:picMkLst>
            <pc:docMk/>
            <pc:sldMk cId="2647153810" sldId="341"/>
            <ac:picMk id="6" creationId="{3596C659-A60A-4DDA-B0FA-8A7FB6D14A8C}"/>
          </ac:picMkLst>
        </pc:picChg>
        <pc:picChg chg="del">
          <ac:chgData name="Garces, Daniel" userId="cb4af100-d3e5-441e-9a2b-39a47c6be568" providerId="ADAL" clId="{82595DB4-3616-464B-A75C-E706CA1AE120}" dt="2021-07-19T22:32:52.395" v="881" actId="478"/>
          <ac:picMkLst>
            <pc:docMk/>
            <pc:sldMk cId="2647153810" sldId="341"/>
            <ac:picMk id="7" creationId="{B4171E26-8815-47C7-885E-33C2B8CDACBB}"/>
          </ac:picMkLst>
        </pc:picChg>
        <pc:picChg chg="add mod">
          <ac:chgData name="Garces, Daniel" userId="cb4af100-d3e5-441e-9a2b-39a47c6be568" providerId="ADAL" clId="{82595DB4-3616-464B-A75C-E706CA1AE120}" dt="2021-07-19T23:34:49.912" v="2153" actId="14100"/>
          <ac:picMkLst>
            <pc:docMk/>
            <pc:sldMk cId="2647153810" sldId="341"/>
            <ac:picMk id="9" creationId="{F9328D04-101D-428A-945A-3A4410396641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26T16:27:18.991" v="3187" actId="1076"/>
        <pc:sldMkLst>
          <pc:docMk/>
          <pc:sldMk cId="3664084327" sldId="342"/>
        </pc:sldMkLst>
        <pc:spChg chg="mod">
          <ac:chgData name="Garces, Daniel" userId="cb4af100-d3e5-441e-9a2b-39a47c6be568" providerId="ADAL" clId="{82595DB4-3616-464B-A75C-E706CA1AE120}" dt="2021-07-19T22:28:42.288" v="874" actId="20577"/>
          <ac:spMkLst>
            <pc:docMk/>
            <pc:sldMk cId="3664084327" sldId="342"/>
            <ac:spMk id="2" creationId="{74B1D658-CB91-4943-9927-855715FE5290}"/>
          </ac:spMkLst>
        </pc:spChg>
        <pc:spChg chg="add del mod">
          <ac:chgData name="Garces, Daniel" userId="cb4af100-d3e5-441e-9a2b-39a47c6be568" providerId="ADAL" clId="{82595DB4-3616-464B-A75C-E706CA1AE120}" dt="2021-07-26T16:25:25.907" v="3052" actId="478"/>
          <ac:spMkLst>
            <pc:docMk/>
            <pc:sldMk cId="3664084327" sldId="342"/>
            <ac:spMk id="3" creationId="{DFD25FA2-0823-417A-8F14-C82AAB0090E5}"/>
          </ac:spMkLst>
        </pc:spChg>
        <pc:spChg chg="add mod">
          <ac:chgData name="Garces, Daniel" userId="cb4af100-d3e5-441e-9a2b-39a47c6be568" providerId="ADAL" clId="{82595DB4-3616-464B-A75C-E706CA1AE120}" dt="2021-07-26T16:25:43.630" v="3070" actId="1076"/>
          <ac:spMkLst>
            <pc:docMk/>
            <pc:sldMk cId="3664084327" sldId="342"/>
            <ac:spMk id="4" creationId="{E3B5BBE7-5EEC-4F81-B1A4-6D89F9CEF4ED}"/>
          </ac:spMkLst>
        </pc:spChg>
        <pc:spChg chg="add mod">
          <ac:chgData name="Garces, Daniel" userId="cb4af100-d3e5-441e-9a2b-39a47c6be568" providerId="ADAL" clId="{82595DB4-3616-464B-A75C-E706CA1AE120}" dt="2021-07-26T16:25:57.407" v="3088" actId="1076"/>
          <ac:spMkLst>
            <pc:docMk/>
            <pc:sldMk cId="3664084327" sldId="342"/>
            <ac:spMk id="7" creationId="{4C5BC3C2-351A-4F1A-AD27-39A6C64E84C3}"/>
          </ac:spMkLst>
        </pc:spChg>
        <pc:spChg chg="add mod">
          <ac:chgData name="Garces, Daniel" userId="cb4af100-d3e5-441e-9a2b-39a47c6be568" providerId="ADAL" clId="{82595DB4-3616-464B-A75C-E706CA1AE120}" dt="2021-07-26T16:26:39.080" v="3123" actId="1076"/>
          <ac:spMkLst>
            <pc:docMk/>
            <pc:sldMk cId="3664084327" sldId="342"/>
            <ac:spMk id="8" creationId="{10C8A108-0E56-4152-B192-25D48B9FAB85}"/>
          </ac:spMkLst>
        </pc:spChg>
        <pc:spChg chg="add mod">
          <ac:chgData name="Garces, Daniel" userId="cb4af100-d3e5-441e-9a2b-39a47c6be568" providerId="ADAL" clId="{82595DB4-3616-464B-A75C-E706CA1AE120}" dt="2021-07-26T16:26:59.335" v="3152" actId="1076"/>
          <ac:spMkLst>
            <pc:docMk/>
            <pc:sldMk cId="3664084327" sldId="342"/>
            <ac:spMk id="10" creationId="{D1E5C1D1-834E-4929-84D2-90C88151CC8C}"/>
          </ac:spMkLst>
        </pc:spChg>
        <pc:spChg chg="add mod">
          <ac:chgData name="Garces, Daniel" userId="cb4af100-d3e5-441e-9a2b-39a47c6be568" providerId="ADAL" clId="{82595DB4-3616-464B-A75C-E706CA1AE120}" dt="2021-07-26T16:27:18.991" v="3187" actId="1076"/>
          <ac:spMkLst>
            <pc:docMk/>
            <pc:sldMk cId="3664084327" sldId="342"/>
            <ac:spMk id="11" creationId="{68E937EA-A0DD-4B4F-8DE3-1BD4DDFE016A}"/>
          </ac:spMkLst>
        </pc:spChg>
        <pc:spChg chg="add mod">
          <ac:chgData name="Garces, Daniel" userId="cb4af100-d3e5-441e-9a2b-39a47c6be568" providerId="ADAL" clId="{82595DB4-3616-464B-A75C-E706CA1AE120}" dt="2021-07-19T23:37:31.403" v="2375" actId="20577"/>
          <ac:spMkLst>
            <pc:docMk/>
            <pc:sldMk cId="3664084327" sldId="342"/>
            <ac:spMk id="14" creationId="{197FBF17-CB6F-456F-B2F5-7D725C0EB5A3}"/>
          </ac:spMkLst>
        </pc:spChg>
        <pc:spChg chg="del">
          <ac:chgData name="Garces, Daniel" userId="cb4af100-d3e5-441e-9a2b-39a47c6be568" providerId="ADAL" clId="{82595DB4-3616-464B-A75C-E706CA1AE120}" dt="2021-07-19T22:40:11.413" v="923" actId="478"/>
          <ac:spMkLst>
            <pc:docMk/>
            <pc:sldMk cId="3664084327" sldId="342"/>
            <ac:spMk id="17" creationId="{D4D7EED4-2DAE-4664-95E2-47CAB9758D04}"/>
          </ac:spMkLst>
        </pc:spChg>
        <pc:grpChg chg="del">
          <ac:chgData name="Garces, Daniel" userId="cb4af100-d3e5-441e-9a2b-39a47c6be568" providerId="ADAL" clId="{82595DB4-3616-464B-A75C-E706CA1AE120}" dt="2021-07-19T22:40:13.464" v="924" actId="478"/>
          <ac:grpSpMkLst>
            <pc:docMk/>
            <pc:sldMk cId="3664084327" sldId="342"/>
            <ac:grpSpMk id="18" creationId="{CB4C490A-37D9-4B8E-9325-9EBDB5E058B6}"/>
          </ac:grpSpMkLst>
        </pc:grpChg>
        <pc:picChg chg="del">
          <ac:chgData name="Garces, Daniel" userId="cb4af100-d3e5-441e-9a2b-39a47c6be568" providerId="ADAL" clId="{82595DB4-3616-464B-A75C-E706CA1AE120}" dt="2021-07-19T22:40:17.972" v="926" actId="478"/>
          <ac:picMkLst>
            <pc:docMk/>
            <pc:sldMk cId="3664084327" sldId="342"/>
            <ac:picMk id="3" creationId="{C29F30DF-DE4D-4575-B58D-5598F8BE6398}"/>
          </ac:picMkLst>
        </pc:picChg>
        <pc:picChg chg="del">
          <ac:chgData name="Garces, Daniel" userId="cb4af100-d3e5-441e-9a2b-39a47c6be568" providerId="ADAL" clId="{82595DB4-3616-464B-A75C-E706CA1AE120}" dt="2021-07-19T22:40:19.558" v="927" actId="478"/>
          <ac:picMkLst>
            <pc:docMk/>
            <pc:sldMk cId="3664084327" sldId="342"/>
            <ac:picMk id="4" creationId="{0BA9FA11-0419-4E65-9C6A-9A8C0A8CB99A}"/>
          </ac:picMkLst>
        </pc:picChg>
        <pc:picChg chg="del">
          <ac:chgData name="Garces, Daniel" userId="cb4af100-d3e5-441e-9a2b-39a47c6be568" providerId="ADAL" clId="{82595DB4-3616-464B-A75C-E706CA1AE120}" dt="2021-07-19T22:40:16.117" v="925" actId="478"/>
          <ac:picMkLst>
            <pc:docMk/>
            <pc:sldMk cId="3664084327" sldId="342"/>
            <ac:picMk id="5" creationId="{533219C9-AB6F-4B26-9AA3-67A2B91A338E}"/>
          </ac:picMkLst>
        </pc:picChg>
        <pc:picChg chg="del">
          <ac:chgData name="Garces, Daniel" userId="cb4af100-d3e5-441e-9a2b-39a47c6be568" providerId="ADAL" clId="{82595DB4-3616-464B-A75C-E706CA1AE120}" dt="2021-07-19T22:40:21.148" v="928" actId="478"/>
          <ac:picMkLst>
            <pc:docMk/>
            <pc:sldMk cId="3664084327" sldId="342"/>
            <ac:picMk id="6" creationId="{3596C659-A60A-4DDA-B0FA-8A7FB6D14A8C}"/>
          </ac:picMkLst>
        </pc:picChg>
        <pc:picChg chg="del">
          <ac:chgData name="Garces, Daniel" userId="cb4af100-d3e5-441e-9a2b-39a47c6be568" providerId="ADAL" clId="{82595DB4-3616-464B-A75C-E706CA1AE120}" dt="2021-07-19T22:40:22.944" v="929" actId="478"/>
          <ac:picMkLst>
            <pc:docMk/>
            <pc:sldMk cId="3664084327" sldId="342"/>
            <ac:picMk id="7" creationId="{B4171E26-8815-47C7-885E-33C2B8CDACBB}"/>
          </ac:picMkLst>
        </pc:picChg>
        <pc:picChg chg="add mod">
          <ac:chgData name="Garces, Daniel" userId="cb4af100-d3e5-441e-9a2b-39a47c6be568" providerId="ADAL" clId="{82595DB4-3616-464B-A75C-E706CA1AE120}" dt="2021-07-19T23:37:04.995" v="2337" actId="1076"/>
          <ac:picMkLst>
            <pc:docMk/>
            <pc:sldMk cId="3664084327" sldId="342"/>
            <ac:picMk id="9" creationId="{EE923C0E-9CD2-4923-9431-FF00351793B3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36:15.330" v="2275" actId="20577"/>
        <pc:sldMkLst>
          <pc:docMk/>
          <pc:sldMk cId="1445256483" sldId="343"/>
        </pc:sldMkLst>
        <pc:spChg chg="add mod">
          <ac:chgData name="Garces, Daniel" userId="cb4af100-d3e5-441e-9a2b-39a47c6be568" providerId="ADAL" clId="{82595DB4-3616-464B-A75C-E706CA1AE120}" dt="2021-07-19T23:36:15.330" v="2275" actId="20577"/>
          <ac:spMkLst>
            <pc:docMk/>
            <pc:sldMk cId="1445256483" sldId="343"/>
            <ac:spMk id="8" creationId="{369EC747-B0CD-4836-8C9C-5A0A73F255D9}"/>
          </ac:spMkLst>
        </pc:spChg>
        <pc:picChg chg="add mod">
          <ac:chgData name="Garces, Daniel" userId="cb4af100-d3e5-441e-9a2b-39a47c6be568" providerId="ADAL" clId="{82595DB4-3616-464B-A75C-E706CA1AE120}" dt="2021-07-19T23:35:45.115" v="2234" actId="14100"/>
          <ac:picMkLst>
            <pc:docMk/>
            <pc:sldMk cId="1445256483" sldId="343"/>
            <ac:picMk id="4" creationId="{767BA691-015B-43CA-A136-8D607889AD24}"/>
          </ac:picMkLst>
        </pc:picChg>
        <pc:picChg chg="add mod">
          <ac:chgData name="Garces, Daniel" userId="cb4af100-d3e5-441e-9a2b-39a47c6be568" providerId="ADAL" clId="{82595DB4-3616-464B-A75C-E706CA1AE120}" dt="2021-07-19T23:35:49.331" v="2235" actId="1076"/>
          <ac:picMkLst>
            <pc:docMk/>
            <pc:sldMk cId="1445256483" sldId="343"/>
            <ac:picMk id="6" creationId="{F52FDFBA-86E8-43B9-BFE0-E732E39B0133}"/>
          </ac:picMkLst>
        </pc:picChg>
        <pc:picChg chg="del">
          <ac:chgData name="Garces, Daniel" userId="cb4af100-d3e5-441e-9a2b-39a47c6be568" providerId="ADAL" clId="{82595DB4-3616-464B-A75C-E706CA1AE120}" dt="2021-07-19T22:33:43.225" v="891" actId="478"/>
          <ac:picMkLst>
            <pc:docMk/>
            <pc:sldMk cId="1445256483" sldId="343"/>
            <ac:picMk id="9" creationId="{F9328D04-101D-428A-945A-3A4410396641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36:48.964" v="2335" actId="20577"/>
        <pc:sldMkLst>
          <pc:docMk/>
          <pc:sldMk cId="748331732" sldId="344"/>
        </pc:sldMkLst>
        <pc:spChg chg="mod">
          <ac:chgData name="Garces, Daniel" userId="cb4af100-d3e5-441e-9a2b-39a47c6be568" providerId="ADAL" clId="{82595DB4-3616-464B-A75C-E706CA1AE120}" dt="2021-07-19T22:35:14.011" v="907" actId="1076"/>
          <ac:spMkLst>
            <pc:docMk/>
            <pc:sldMk cId="748331732" sldId="344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6:48.964" v="2335" actId="20577"/>
          <ac:spMkLst>
            <pc:docMk/>
            <pc:sldMk cId="748331732" sldId="344"/>
            <ac:spMk id="7" creationId="{771F1E30-DCFD-4F7F-BBB7-37E46E30B69E}"/>
          </ac:spMkLst>
        </pc:spChg>
        <pc:picChg chg="add mod">
          <ac:chgData name="Garces, Daniel" userId="cb4af100-d3e5-441e-9a2b-39a47c6be568" providerId="ADAL" clId="{82595DB4-3616-464B-A75C-E706CA1AE120}" dt="2021-07-19T22:36:17.205" v="922" actId="1076"/>
          <ac:picMkLst>
            <pc:docMk/>
            <pc:sldMk cId="748331732" sldId="344"/>
            <ac:picMk id="3" creationId="{5CEEEE6D-B655-46F7-9D02-F39C2E600504}"/>
          </ac:picMkLst>
        </pc:picChg>
        <pc:picChg chg="del">
          <ac:chgData name="Garces, Daniel" userId="cb4af100-d3e5-441e-9a2b-39a47c6be568" providerId="ADAL" clId="{82595DB4-3616-464B-A75C-E706CA1AE120}" dt="2021-07-19T22:35:03.163" v="904" actId="478"/>
          <ac:picMkLst>
            <pc:docMk/>
            <pc:sldMk cId="748331732" sldId="344"/>
            <ac:picMk id="4" creationId="{767BA691-015B-43CA-A136-8D607889AD24}"/>
          </ac:picMkLst>
        </pc:picChg>
        <pc:picChg chg="add mod">
          <ac:chgData name="Garces, Daniel" userId="cb4af100-d3e5-441e-9a2b-39a47c6be568" providerId="ADAL" clId="{82595DB4-3616-464B-A75C-E706CA1AE120}" dt="2021-07-19T22:35:50.998" v="917" actId="14100"/>
          <ac:picMkLst>
            <pc:docMk/>
            <pc:sldMk cId="748331732" sldId="344"/>
            <ac:picMk id="5" creationId="{8FB0CDEE-34DB-45F4-A3E3-1B26CA4B02FD}"/>
          </ac:picMkLst>
        </pc:picChg>
        <pc:picChg chg="del">
          <ac:chgData name="Garces, Daniel" userId="cb4af100-d3e5-441e-9a2b-39a47c6be568" providerId="ADAL" clId="{82595DB4-3616-464B-A75C-E706CA1AE120}" dt="2021-07-19T22:35:04.734" v="905" actId="478"/>
          <ac:picMkLst>
            <pc:docMk/>
            <pc:sldMk cId="748331732" sldId="344"/>
            <ac:picMk id="6" creationId="{F52FDFBA-86E8-43B9-BFE0-E732E39B0133}"/>
          </ac:picMkLst>
        </pc:picChg>
      </pc:sldChg>
      <pc:sldChg chg="addSp delSp modSp add mod setBg modAnim">
        <pc:chgData name="Garces, Daniel" userId="cb4af100-d3e5-441e-9a2b-39a47c6be568" providerId="ADAL" clId="{82595DB4-3616-464B-A75C-E706CA1AE120}" dt="2021-07-19T23:31:31.200" v="1911" actId="1076"/>
        <pc:sldMkLst>
          <pc:docMk/>
          <pc:sldMk cId="699989607" sldId="345"/>
        </pc:sldMkLst>
        <pc:spChg chg="mod ord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2" creationId="{74B1D658-CB91-4943-9927-855715FE5290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13" creationId="{70BDD0CE-06A4-404B-8A13-580229C1C923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14" creationId="{EE9899FA-8881-472C-AA59-D08A89CA8AEF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15" creationId="{080B7D90-3DF1-4514-B26D-616BE35553C9}"/>
          </ac:spMkLst>
        </pc:spChg>
        <pc:spChg chg="add del">
          <ac:chgData name="Garces, Daniel" userId="cb4af100-d3e5-441e-9a2b-39a47c6be568" providerId="ADAL" clId="{82595DB4-3616-464B-A75C-E706CA1AE120}" dt="2021-07-19T23:12:55.209" v="1138" actId="26606"/>
          <ac:spMkLst>
            <pc:docMk/>
            <pc:sldMk cId="699989607" sldId="345"/>
            <ac:spMk id="16" creationId="{E8D41CF8-5232-42BC-8D05-AFEDE215398E}"/>
          </ac:spMkLst>
        </pc:spChg>
        <pc:spChg chg="add del">
          <ac:chgData name="Garces, Daniel" userId="cb4af100-d3e5-441e-9a2b-39a47c6be568" providerId="ADAL" clId="{82595DB4-3616-464B-A75C-E706CA1AE120}" dt="2021-07-19T23:14:43.749" v="1164" actId="26606"/>
          <ac:spMkLst>
            <pc:docMk/>
            <pc:sldMk cId="699989607" sldId="345"/>
            <ac:spMk id="17" creationId="{823AC064-BC96-4F32-8AE1-B2FD38754823}"/>
          </ac:spMkLst>
        </pc:spChg>
        <pc:spChg chg="add del">
          <ac:chgData name="Garces, Daniel" userId="cb4af100-d3e5-441e-9a2b-39a47c6be568" providerId="ADAL" clId="{82595DB4-3616-464B-A75C-E706CA1AE120}" dt="2021-07-19T23:12:55.209" v="1138" actId="26606"/>
          <ac:spMkLst>
            <pc:docMk/>
            <pc:sldMk cId="699989607" sldId="345"/>
            <ac:spMk id="18" creationId="{49237091-E62C-4878-AA4C-0B9995ADB28F}"/>
          </ac:spMkLst>
        </pc:spChg>
        <pc:spChg chg="add del">
          <ac:chgData name="Garces, Daniel" userId="cb4af100-d3e5-441e-9a2b-39a47c6be568" providerId="ADAL" clId="{82595DB4-3616-464B-A75C-E706CA1AE120}" dt="2021-07-19T23:13:14.855" v="1140" actId="26606"/>
          <ac:spMkLst>
            <pc:docMk/>
            <pc:sldMk cId="699989607" sldId="345"/>
            <ac:spMk id="20" creationId="{080B7D90-3DF1-4514-B26D-616BE35553C9}"/>
          </ac:spMkLst>
        </pc:spChg>
        <pc:spChg chg="add del">
          <ac:chgData name="Garces, Daniel" userId="cb4af100-d3e5-441e-9a2b-39a47c6be568" providerId="ADAL" clId="{82595DB4-3616-464B-A75C-E706CA1AE120}" dt="2021-07-19T23:13:14.855" v="1140" actId="26606"/>
          <ac:spMkLst>
            <pc:docMk/>
            <pc:sldMk cId="699989607" sldId="345"/>
            <ac:spMk id="21" creationId="{70BDD0CE-06A4-404B-8A13-580229C1C923}"/>
          </ac:spMkLst>
        </pc:spChg>
        <pc:spChg chg="add del">
          <ac:chgData name="Garces, Daniel" userId="cb4af100-d3e5-441e-9a2b-39a47c6be568" providerId="ADAL" clId="{82595DB4-3616-464B-A75C-E706CA1AE120}" dt="2021-07-19T23:13:14.855" v="1140" actId="26606"/>
          <ac:spMkLst>
            <pc:docMk/>
            <pc:sldMk cId="699989607" sldId="345"/>
            <ac:spMk id="22" creationId="{EE9899FA-8881-472C-AA59-D08A89CA8AEF}"/>
          </ac:spMkLst>
        </pc:spChg>
        <pc:spChg chg="add mod">
          <ac:chgData name="Garces, Daniel" userId="cb4af100-d3e5-441e-9a2b-39a47c6be568" providerId="ADAL" clId="{82595DB4-3616-464B-A75C-E706CA1AE120}" dt="2021-07-19T23:15:04.602" v="1168" actId="1076"/>
          <ac:spMkLst>
            <pc:docMk/>
            <pc:sldMk cId="699989607" sldId="345"/>
            <ac:spMk id="25" creationId="{ECC8F3EF-A411-4347-A9D2-AD0CAB828855}"/>
          </ac:spMkLst>
        </pc:spChg>
        <pc:spChg chg="add del">
          <ac:chgData name="Garces, Daniel" userId="cb4af100-d3e5-441e-9a2b-39a47c6be568" providerId="ADAL" clId="{82595DB4-3616-464B-A75C-E706CA1AE120}" dt="2021-07-19T23:14:52.826" v="1166" actId="26606"/>
          <ac:spMkLst>
            <pc:docMk/>
            <pc:sldMk cId="699989607" sldId="345"/>
            <ac:spMk id="26" creationId="{A5711A0E-A428-4ED1-96CB-33D69FD842E4}"/>
          </ac:spMkLst>
        </pc:spChg>
        <pc:spChg chg="add mod">
          <ac:chgData name="Garces, Daniel" userId="cb4af100-d3e5-441e-9a2b-39a47c6be568" providerId="ADAL" clId="{82595DB4-3616-464B-A75C-E706CA1AE120}" dt="2021-07-19T23:30:13.700" v="1817" actId="1076"/>
          <ac:spMkLst>
            <pc:docMk/>
            <pc:sldMk cId="699989607" sldId="345"/>
            <ac:spMk id="27" creationId="{11198DB4-EACF-47D1-934C-65A36F099C7B}"/>
          </ac:spMkLst>
        </pc:spChg>
        <pc:spChg chg="add mod">
          <ac:chgData name="Garces, Daniel" userId="cb4af100-d3e5-441e-9a2b-39a47c6be568" providerId="ADAL" clId="{82595DB4-3616-464B-A75C-E706CA1AE120}" dt="2021-07-19T23:31:25.321" v="1910" actId="1076"/>
          <ac:spMkLst>
            <pc:docMk/>
            <pc:sldMk cId="699989607" sldId="345"/>
            <ac:spMk id="28" creationId="{AA2FD175-DC2E-4745-A420-8A4958370E80}"/>
          </ac:spMkLst>
        </pc:spChg>
        <pc:grpChg chg="add del mod">
          <ac:chgData name="Garces, Daniel" userId="cb4af100-d3e5-441e-9a2b-39a47c6be568" providerId="ADAL" clId="{82595DB4-3616-464B-A75C-E706CA1AE120}" dt="2021-07-19T22:46:04.416" v="955" actId="478"/>
          <ac:grpSpMkLst>
            <pc:docMk/>
            <pc:sldMk cId="699989607" sldId="345"/>
            <ac:grpSpMk id="6" creationId="{08014B7B-6831-4CB2-B167-4957568F1FB6}"/>
          </ac:grpSpMkLst>
        </pc:grpChg>
        <pc:picChg chg="add mod ord">
          <ac:chgData name="Garces, Daniel" userId="cb4af100-d3e5-441e-9a2b-39a47c6be568" providerId="ADAL" clId="{82595DB4-3616-464B-A75C-E706CA1AE120}" dt="2021-07-19T23:14:52.826" v="1166" actId="26606"/>
          <ac:picMkLst>
            <pc:docMk/>
            <pc:sldMk cId="699989607" sldId="345"/>
            <ac:picMk id="4" creationId="{BB1A4E0F-FA83-46E6-86BC-E8E7A7F49739}"/>
          </ac:picMkLst>
        </pc:picChg>
        <pc:picChg chg="del">
          <ac:chgData name="Garces, Daniel" userId="cb4af100-d3e5-441e-9a2b-39a47c6be568" providerId="ADAL" clId="{82595DB4-3616-464B-A75C-E706CA1AE120}" dt="2021-07-19T22:43:36.557" v="932" actId="478"/>
          <ac:picMkLst>
            <pc:docMk/>
            <pc:sldMk cId="699989607" sldId="345"/>
            <ac:picMk id="5" creationId="{789D806B-6076-4881-8707-0AEC9EFDC8C5}"/>
          </ac:picMkLst>
        </pc:picChg>
        <pc:picChg chg="del">
          <ac:chgData name="Garces, Daniel" userId="cb4af100-d3e5-441e-9a2b-39a47c6be568" providerId="ADAL" clId="{82595DB4-3616-464B-A75C-E706CA1AE120}" dt="2021-07-19T22:43:34.604" v="931" actId="478"/>
          <ac:picMkLst>
            <pc:docMk/>
            <pc:sldMk cId="699989607" sldId="345"/>
            <ac:picMk id="7" creationId="{B6E2EECB-A109-407B-B257-8D74A5D87F3B}"/>
          </ac:picMkLst>
        </pc:picChg>
        <pc:picChg chg="mod">
          <ac:chgData name="Garces, Daniel" userId="cb4af100-d3e5-441e-9a2b-39a47c6be568" providerId="ADAL" clId="{82595DB4-3616-464B-A75C-E706CA1AE120}" dt="2021-07-19T22:45:21.687" v="953"/>
          <ac:picMkLst>
            <pc:docMk/>
            <pc:sldMk cId="699989607" sldId="345"/>
            <ac:picMk id="8" creationId="{05A34D42-9C4E-4F57-B387-D8CDF03FACC4}"/>
          </ac:picMkLst>
        </pc:picChg>
        <pc:picChg chg="mod">
          <ac:chgData name="Garces, Daniel" userId="cb4af100-d3e5-441e-9a2b-39a47c6be568" providerId="ADAL" clId="{82595DB4-3616-464B-A75C-E706CA1AE120}" dt="2021-07-19T22:45:21.687" v="953"/>
          <ac:picMkLst>
            <pc:docMk/>
            <pc:sldMk cId="699989607" sldId="345"/>
            <ac:picMk id="9" creationId="{B6ED4196-CE2E-4D04-8740-0EE19923A54A}"/>
          </ac:picMkLst>
        </pc:picChg>
        <pc:picChg chg="add mod">
          <ac:chgData name="Garces, Daniel" userId="cb4af100-d3e5-441e-9a2b-39a47c6be568" providerId="ADAL" clId="{82595DB4-3616-464B-A75C-E706CA1AE120}" dt="2021-07-19T23:31:31.200" v="1911" actId="1076"/>
          <ac:picMkLst>
            <pc:docMk/>
            <pc:sldMk cId="699989607" sldId="345"/>
            <ac:picMk id="11" creationId="{6168443F-430B-41ED-A943-71CA6EA8C0C0}"/>
          </ac:picMkLst>
        </pc:picChg>
        <pc:cxnChg chg="add del">
          <ac:chgData name="Garces, Daniel" userId="cb4af100-d3e5-441e-9a2b-39a47c6be568" providerId="ADAL" clId="{82595DB4-3616-464B-A75C-E706CA1AE120}" dt="2021-07-19T23:14:43.749" v="1164" actId="26606"/>
          <ac:cxnSpMkLst>
            <pc:docMk/>
            <pc:sldMk cId="699989607" sldId="345"/>
            <ac:cxnSpMk id="19" creationId="{7E7C77BC-7138-40B1-A15B-20F57A494629}"/>
          </ac:cxnSpMkLst>
        </pc:cxnChg>
        <pc:cxnChg chg="add del">
          <ac:chgData name="Garces, Daniel" userId="cb4af100-d3e5-441e-9a2b-39a47c6be568" providerId="ADAL" clId="{82595DB4-3616-464B-A75C-E706CA1AE120}" dt="2021-07-19T23:14:43.749" v="1164" actId="26606"/>
          <ac:cxnSpMkLst>
            <pc:docMk/>
            <pc:sldMk cId="699989607" sldId="345"/>
            <ac:cxnSpMk id="24" creationId="{DB146403-F3D6-484B-B2ED-97F9565D0370}"/>
          </ac:cxnSpMkLst>
        </pc:cxnChg>
      </pc:sldChg>
      <pc:sldChg chg="addSp modSp add del mod">
        <pc:chgData name="Garces, Daniel" userId="cb4af100-d3e5-441e-9a2b-39a47c6be568" providerId="ADAL" clId="{82595DB4-3616-464B-A75C-E706CA1AE120}" dt="2021-07-19T22:53:01.148" v="1073" actId="47"/>
        <pc:sldMkLst>
          <pc:docMk/>
          <pc:sldMk cId="1747515391" sldId="346"/>
        </pc:sldMkLst>
        <pc:spChg chg="mod">
          <ac:chgData name="Garces, Daniel" userId="cb4af100-d3e5-441e-9a2b-39a47c6be568" providerId="ADAL" clId="{82595DB4-3616-464B-A75C-E706CA1AE120}" dt="2021-07-19T22:44:11.732" v="952" actId="20577"/>
          <ac:spMkLst>
            <pc:docMk/>
            <pc:sldMk cId="1747515391" sldId="346"/>
            <ac:spMk id="2" creationId="{74B1D658-CB91-4943-9927-855715FE5290}"/>
          </ac:spMkLst>
        </pc:sp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4" creationId="{03398B3E-B195-4685-B371-D546F6062E5F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6" creationId="{3B2A454D-BD3B-4ED0-BE10-6CFDB16EFB58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8" creationId="{BADBE57D-5BA1-4D05-85BD-DD65B9C88E60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0" creationId="{7850B7D1-C244-42FF-90D1-D22A83BB2798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2" creationId="{9C22FAC6-7BB6-43B9-B67A-ED76F3DE2ED9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4" creationId="{818FA58A-4AFC-4324-ADF0-BBB0FFCA2F42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6" creationId="{DEE8B9F0-0B59-4F08-A965-03D50613B2D9}"/>
          </ac:picMkLst>
        </pc:picChg>
        <pc:picChg chg="add mod">
          <ac:chgData name="Garces, Daniel" userId="cb4af100-d3e5-441e-9a2b-39a47c6be568" providerId="ADAL" clId="{82595DB4-3616-464B-A75C-E706CA1AE120}" dt="2021-07-19T22:47:31.943" v="981" actId="962"/>
          <ac:picMkLst>
            <pc:docMk/>
            <pc:sldMk cId="1747515391" sldId="346"/>
            <ac:picMk id="18" creationId="{D49F78D5-BF80-49B0-80BC-EF7224D5FE01}"/>
          </ac:picMkLst>
        </pc:picChg>
      </pc:sldChg>
      <pc:sldChg chg="addSp delSp modSp add mod modAnim">
        <pc:chgData name="Garces, Daniel" userId="cb4af100-d3e5-441e-9a2b-39a47c6be568" providerId="ADAL" clId="{82595DB4-3616-464B-A75C-E706CA1AE120}" dt="2021-07-19T23:44:36.897" v="3043" actId="1076"/>
        <pc:sldMkLst>
          <pc:docMk/>
          <pc:sldMk cId="1283530871" sldId="347"/>
        </pc:sldMkLst>
        <pc:spChg chg="add mod">
          <ac:chgData name="Garces, Daniel" userId="cb4af100-d3e5-441e-9a2b-39a47c6be568" providerId="ADAL" clId="{82595DB4-3616-464B-A75C-E706CA1AE120}" dt="2021-07-19T22:52:08.897" v="1071" actId="1076"/>
          <ac:spMkLst>
            <pc:docMk/>
            <pc:sldMk cId="1283530871" sldId="347"/>
            <ac:spMk id="3" creationId="{D5FD60F4-5AFE-4E60-8946-FB11C9D60DF0}"/>
          </ac:spMkLst>
        </pc:spChg>
        <pc:spChg chg="add mod">
          <ac:chgData name="Garces, Daniel" userId="cb4af100-d3e5-441e-9a2b-39a47c6be568" providerId="ADAL" clId="{82595DB4-3616-464B-A75C-E706CA1AE120}" dt="2021-07-19T23:44:36.897" v="3043" actId="1076"/>
          <ac:spMkLst>
            <pc:docMk/>
            <pc:sldMk cId="1283530871" sldId="347"/>
            <ac:spMk id="24" creationId="{9FCA6681-BE74-4AA0-9D8C-A82C5836F5AE}"/>
          </ac:spMkLst>
        </pc:spChg>
        <pc:picChg chg="add del">
          <ac:chgData name="Garces, Daniel" userId="cb4af100-d3e5-441e-9a2b-39a47c6be568" providerId="ADAL" clId="{82595DB4-3616-464B-A75C-E706CA1AE120}" dt="2021-07-19T22:48:39.376" v="1005" actId="478"/>
          <ac:picMkLst>
            <pc:docMk/>
            <pc:sldMk cId="1283530871" sldId="347"/>
            <ac:picMk id="4" creationId="{03398B3E-B195-4685-B371-D546F6062E5F}"/>
          </ac:picMkLst>
        </pc:picChg>
        <pc:picChg chg="add del">
          <ac:chgData name="Garces, Daniel" userId="cb4af100-d3e5-441e-9a2b-39a47c6be568" providerId="ADAL" clId="{82595DB4-3616-464B-A75C-E706CA1AE120}" dt="2021-07-19T22:48:38.604" v="1004" actId="478"/>
          <ac:picMkLst>
            <pc:docMk/>
            <pc:sldMk cId="1283530871" sldId="347"/>
            <ac:picMk id="6" creationId="{3B2A454D-BD3B-4ED0-BE10-6CFDB16EFB58}"/>
          </ac:picMkLst>
        </pc:picChg>
        <pc:picChg chg="add del">
          <ac:chgData name="Garces, Daniel" userId="cb4af100-d3e5-441e-9a2b-39a47c6be568" providerId="ADAL" clId="{82595DB4-3616-464B-A75C-E706CA1AE120}" dt="2021-07-19T22:48:43.252" v="1006" actId="478"/>
          <ac:picMkLst>
            <pc:docMk/>
            <pc:sldMk cId="1283530871" sldId="347"/>
            <ac:picMk id="8" creationId="{BADBE57D-5BA1-4D05-85BD-DD65B9C88E60}"/>
          </ac:picMkLst>
        </pc:picChg>
        <pc:picChg chg="add del">
          <ac:chgData name="Garces, Daniel" userId="cb4af100-d3e5-441e-9a2b-39a47c6be568" providerId="ADAL" clId="{82595DB4-3616-464B-A75C-E706CA1AE120}" dt="2021-07-19T22:48:37.885" v="1003" actId="478"/>
          <ac:picMkLst>
            <pc:docMk/>
            <pc:sldMk cId="1283530871" sldId="347"/>
            <ac:picMk id="10" creationId="{7850B7D1-C244-42FF-90D1-D22A83BB2798}"/>
          </ac:picMkLst>
        </pc:picChg>
        <pc:picChg chg="add del mod">
          <ac:chgData name="Garces, Daniel" userId="cb4af100-d3e5-441e-9a2b-39a47c6be568" providerId="ADAL" clId="{82595DB4-3616-464B-A75C-E706CA1AE120}" dt="2021-07-19T23:43:12.783" v="2943" actId="1076"/>
          <ac:picMkLst>
            <pc:docMk/>
            <pc:sldMk cId="1283530871" sldId="347"/>
            <ac:picMk id="12" creationId="{9C22FAC6-7BB6-43B9-B67A-ED76F3DE2ED9}"/>
          </ac:picMkLst>
        </pc:picChg>
        <pc:picChg chg="mod">
          <ac:chgData name="Garces, Daniel" userId="cb4af100-d3e5-441e-9a2b-39a47c6be568" providerId="ADAL" clId="{82595DB4-3616-464B-A75C-E706CA1AE120}" dt="2021-07-19T22:49:59.439" v="1037" actId="14100"/>
          <ac:picMkLst>
            <pc:docMk/>
            <pc:sldMk cId="1283530871" sldId="347"/>
            <ac:picMk id="14" creationId="{818FA58A-4AFC-4324-ADF0-BBB0FFCA2F42}"/>
          </ac:picMkLst>
        </pc:picChg>
        <pc:picChg chg="mod">
          <ac:chgData name="Garces, Daniel" userId="cb4af100-d3e5-441e-9a2b-39a47c6be568" providerId="ADAL" clId="{82595DB4-3616-464B-A75C-E706CA1AE120}" dt="2021-07-19T23:43:20.116" v="2973" actId="1035"/>
          <ac:picMkLst>
            <pc:docMk/>
            <pc:sldMk cId="1283530871" sldId="347"/>
            <ac:picMk id="16" creationId="{DEE8B9F0-0B59-4F08-A965-03D50613B2D9}"/>
          </ac:picMkLst>
        </pc:picChg>
        <pc:picChg chg="mod">
          <ac:chgData name="Garces, Daniel" userId="cb4af100-d3e5-441e-9a2b-39a47c6be568" providerId="ADAL" clId="{82595DB4-3616-464B-A75C-E706CA1AE120}" dt="2021-07-19T23:43:25.695" v="2994" actId="1038"/>
          <ac:picMkLst>
            <pc:docMk/>
            <pc:sldMk cId="1283530871" sldId="347"/>
            <ac:picMk id="18" creationId="{D49F78D5-BF80-49B0-80BC-EF7224D5FE01}"/>
          </ac:picMkLst>
        </pc:pic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7" creationId="{B6794F2D-7BCE-46CA-B4E2-D89D2A749AD0}"/>
          </ac:cxnSpMkLst>
        </pc:cxn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11" creationId="{3A8253EA-B6C4-4CF5-8A1D-A01A51EAFCC7}"/>
          </ac:cxnSpMkLst>
        </pc:cxn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15" creationId="{4DC073B5-BFA9-4DDB-B614-9DE2D94EA685}"/>
          </ac:cxnSpMkLst>
        </pc:cxnChg>
        <pc:cxnChg chg="add mod">
          <ac:chgData name="Garces, Daniel" userId="cb4af100-d3e5-441e-9a2b-39a47c6be568" providerId="ADAL" clId="{82595DB4-3616-464B-A75C-E706CA1AE120}" dt="2021-07-19T23:43:52.022" v="2996" actId="1582"/>
          <ac:cxnSpMkLst>
            <pc:docMk/>
            <pc:sldMk cId="1283530871" sldId="347"/>
            <ac:cxnSpMk id="19" creationId="{8D7D1DCD-01FA-4479-9CC5-7B31769FEF1B}"/>
          </ac:cxnSpMkLst>
        </pc:cxnChg>
      </pc:sldChg>
      <pc:sldChg chg="addSp delSp modSp add mod modAnim">
        <pc:chgData name="Garces, Daniel" userId="cb4af100-d3e5-441e-9a2b-39a47c6be568" providerId="ADAL" clId="{82595DB4-3616-464B-A75C-E706CA1AE120}" dt="2021-07-19T23:45:10.624" v="3049" actId="1582"/>
        <pc:sldMkLst>
          <pc:docMk/>
          <pc:sldMk cId="2167054930" sldId="348"/>
        </pc:sldMkLst>
        <pc:spChg chg="add mod">
          <ac:chgData name="Garces, Daniel" userId="cb4af100-d3e5-441e-9a2b-39a47c6be568" providerId="ADAL" clId="{82595DB4-3616-464B-A75C-E706CA1AE120}" dt="2021-07-19T22:52:12.673" v="1072"/>
          <ac:spMkLst>
            <pc:docMk/>
            <pc:sldMk cId="2167054930" sldId="348"/>
            <ac:spMk id="11" creationId="{E65E7392-5FCF-4376-9230-87F96CE7E54C}"/>
          </ac:spMkLst>
        </pc:spChg>
        <pc:spChg chg="add del mod">
          <ac:chgData name="Garces, Daniel" userId="cb4af100-d3e5-441e-9a2b-39a47c6be568" providerId="ADAL" clId="{82595DB4-3616-464B-A75C-E706CA1AE120}" dt="2021-07-19T23:44:45.525" v="3045"/>
          <ac:spMkLst>
            <pc:docMk/>
            <pc:sldMk cId="2167054930" sldId="348"/>
            <ac:spMk id="13" creationId="{EBA74F29-603C-4368-80E7-E21088B41666}"/>
          </ac:spMkLst>
        </pc:spChg>
        <pc:spChg chg="add mod">
          <ac:chgData name="Garces, Daniel" userId="cb4af100-d3e5-441e-9a2b-39a47c6be568" providerId="ADAL" clId="{82595DB4-3616-464B-A75C-E706CA1AE120}" dt="2021-07-19T23:44:50.307" v="3046"/>
          <ac:spMkLst>
            <pc:docMk/>
            <pc:sldMk cId="2167054930" sldId="348"/>
            <ac:spMk id="15" creationId="{40260EE7-29DD-48A4-9208-B4EDE15835C8}"/>
          </ac:spMkLst>
        </pc:spChg>
        <pc:picChg chg="mod">
          <ac:chgData name="Garces, Daniel" userId="cb4af100-d3e5-441e-9a2b-39a47c6be568" providerId="ADAL" clId="{82595DB4-3616-464B-A75C-E706CA1AE120}" dt="2021-07-19T22:51:09.501" v="1056" actId="14100"/>
          <ac:picMkLst>
            <pc:docMk/>
            <pc:sldMk cId="2167054930" sldId="348"/>
            <ac:picMk id="4" creationId="{03398B3E-B195-4685-B371-D546F6062E5F}"/>
          </ac:picMkLst>
        </pc:picChg>
        <pc:picChg chg="mod">
          <ac:chgData name="Garces, Daniel" userId="cb4af100-d3e5-441e-9a2b-39a47c6be568" providerId="ADAL" clId="{82595DB4-3616-464B-A75C-E706CA1AE120}" dt="2021-07-19T22:51:06.662" v="1055" actId="14100"/>
          <ac:picMkLst>
            <pc:docMk/>
            <pc:sldMk cId="2167054930" sldId="348"/>
            <ac:picMk id="6" creationId="{3B2A454D-BD3B-4ED0-BE10-6CFDB16EFB58}"/>
          </ac:picMkLst>
        </pc:picChg>
        <pc:picChg chg="mod">
          <ac:chgData name="Garces, Daniel" userId="cb4af100-d3e5-441e-9a2b-39a47c6be568" providerId="ADAL" clId="{82595DB4-3616-464B-A75C-E706CA1AE120}" dt="2021-07-19T22:51:01.693" v="1054" actId="14100"/>
          <ac:picMkLst>
            <pc:docMk/>
            <pc:sldMk cId="2167054930" sldId="348"/>
            <ac:picMk id="8" creationId="{BADBE57D-5BA1-4D05-85BD-DD65B9C88E60}"/>
          </ac:picMkLst>
        </pc:picChg>
        <pc:picChg chg="del mod">
          <ac:chgData name="Garces, Daniel" userId="cb4af100-d3e5-441e-9a2b-39a47c6be568" providerId="ADAL" clId="{82595DB4-3616-464B-A75C-E706CA1AE120}" dt="2021-07-19T22:50:26.190" v="1044" actId="478"/>
          <ac:picMkLst>
            <pc:docMk/>
            <pc:sldMk cId="2167054930" sldId="348"/>
            <ac:picMk id="10" creationId="{7850B7D1-C244-42FF-90D1-D22A83BB2798}"/>
          </ac:picMkLst>
        </pc:picChg>
        <pc:picChg chg="del">
          <ac:chgData name="Garces, Daniel" userId="cb4af100-d3e5-441e-9a2b-39a47c6be568" providerId="ADAL" clId="{82595DB4-3616-464B-A75C-E706CA1AE120}" dt="2021-07-19T22:50:17.619" v="1042" actId="478"/>
          <ac:picMkLst>
            <pc:docMk/>
            <pc:sldMk cId="2167054930" sldId="348"/>
            <ac:picMk id="12" creationId="{9C22FAC6-7BB6-43B9-B67A-ED76F3DE2ED9}"/>
          </ac:picMkLst>
        </pc:picChg>
        <pc:picChg chg="del">
          <ac:chgData name="Garces, Daniel" userId="cb4af100-d3e5-441e-9a2b-39a47c6be568" providerId="ADAL" clId="{82595DB4-3616-464B-A75C-E706CA1AE120}" dt="2021-07-19T22:50:15.992" v="1041" actId="478"/>
          <ac:picMkLst>
            <pc:docMk/>
            <pc:sldMk cId="2167054930" sldId="348"/>
            <ac:picMk id="14" creationId="{818FA58A-4AFC-4324-ADF0-BBB0FFCA2F42}"/>
          </ac:picMkLst>
        </pc:picChg>
        <pc:picChg chg="del">
          <ac:chgData name="Garces, Daniel" userId="cb4af100-d3e5-441e-9a2b-39a47c6be568" providerId="ADAL" clId="{82595DB4-3616-464B-A75C-E706CA1AE120}" dt="2021-07-19T22:50:14.821" v="1040" actId="478"/>
          <ac:picMkLst>
            <pc:docMk/>
            <pc:sldMk cId="2167054930" sldId="348"/>
            <ac:picMk id="16" creationId="{DEE8B9F0-0B59-4F08-A965-03D50613B2D9}"/>
          </ac:picMkLst>
        </pc:picChg>
        <pc:picChg chg="del">
          <ac:chgData name="Garces, Daniel" userId="cb4af100-d3e5-441e-9a2b-39a47c6be568" providerId="ADAL" clId="{82595DB4-3616-464B-A75C-E706CA1AE120}" dt="2021-07-19T22:50:13.782" v="1039" actId="478"/>
          <ac:picMkLst>
            <pc:docMk/>
            <pc:sldMk cId="2167054930" sldId="348"/>
            <ac:picMk id="18" creationId="{D49F78D5-BF80-49B0-80BC-EF7224D5FE01}"/>
          </ac:picMkLst>
        </pc:picChg>
        <pc:cxnChg chg="add mod">
          <ac:chgData name="Garces, Daniel" userId="cb4af100-d3e5-441e-9a2b-39a47c6be568" providerId="ADAL" clId="{82595DB4-3616-464B-A75C-E706CA1AE120}" dt="2021-07-19T23:45:10.624" v="3049" actId="1582"/>
          <ac:cxnSpMkLst>
            <pc:docMk/>
            <pc:sldMk cId="2167054930" sldId="348"/>
            <ac:cxnSpMk id="5" creationId="{8886FD40-3673-4FCF-ACED-2D2B957BEBE7}"/>
          </ac:cxnSpMkLst>
        </pc:cxnChg>
        <pc:cxnChg chg="add mod">
          <ac:chgData name="Garces, Daniel" userId="cb4af100-d3e5-441e-9a2b-39a47c6be568" providerId="ADAL" clId="{82595DB4-3616-464B-A75C-E706CA1AE120}" dt="2021-07-19T23:45:10.624" v="3049" actId="1582"/>
          <ac:cxnSpMkLst>
            <pc:docMk/>
            <pc:sldMk cId="2167054930" sldId="348"/>
            <ac:cxnSpMk id="9" creationId="{0ADA507F-4E6A-4FB9-8502-235F7C8A0CEE}"/>
          </ac:cxnSpMkLst>
        </pc:cxnChg>
      </pc:sldChg>
      <pc:sldChg chg="addSp modSp add mod modAnim">
        <pc:chgData name="Garces, Daniel" userId="cb4af100-d3e5-441e-9a2b-39a47c6be568" providerId="ADAL" clId="{82595DB4-3616-464B-A75C-E706CA1AE120}" dt="2021-07-26T16:27:33.172" v="3206" actId="20577"/>
        <pc:sldMkLst>
          <pc:docMk/>
          <pc:sldMk cId="3144943398" sldId="349"/>
        </pc:sldMkLst>
        <pc:spChg chg="mod">
          <ac:chgData name="Garces, Daniel" userId="cb4af100-d3e5-441e-9a2b-39a47c6be568" providerId="ADAL" clId="{82595DB4-3616-464B-A75C-E706CA1AE120}" dt="2021-07-26T16:27:33.172" v="3206" actId="20577"/>
          <ac:spMkLst>
            <pc:docMk/>
            <pc:sldMk cId="3144943398" sldId="349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8:03.611" v="2399" actId="20577"/>
          <ac:spMkLst>
            <pc:docMk/>
            <pc:sldMk cId="3144943398" sldId="349"/>
            <ac:spMk id="4" creationId="{68DE6B5B-FF42-4438-AE85-2A614D9F45A2}"/>
          </ac:spMkLst>
        </pc:spChg>
        <pc:picChg chg="mod modCrop">
          <ac:chgData name="Garces, Daniel" userId="cb4af100-d3e5-441e-9a2b-39a47c6be568" providerId="ADAL" clId="{82595DB4-3616-464B-A75C-E706CA1AE120}" dt="2021-07-19T23:37:47.311" v="2378" actId="1076"/>
          <ac:picMkLst>
            <pc:docMk/>
            <pc:sldMk cId="3144943398" sldId="349"/>
            <ac:picMk id="9" creationId="{EE923C0E-9CD2-4923-9431-FF00351793B3}"/>
          </ac:picMkLst>
        </pc:picChg>
      </pc:sldChg>
      <pc:sldChg chg="addSp modSp add mod modAnim">
        <pc:chgData name="Garces, Daniel" userId="cb4af100-d3e5-441e-9a2b-39a47c6be568" providerId="ADAL" clId="{82595DB4-3616-464B-A75C-E706CA1AE120}" dt="2021-07-26T16:27:44.353" v="3225" actId="20577"/>
        <pc:sldMkLst>
          <pc:docMk/>
          <pc:sldMk cId="1060256561" sldId="350"/>
        </pc:sldMkLst>
        <pc:spChg chg="mod">
          <ac:chgData name="Garces, Daniel" userId="cb4af100-d3e5-441e-9a2b-39a47c6be568" providerId="ADAL" clId="{82595DB4-3616-464B-A75C-E706CA1AE120}" dt="2021-07-26T16:27:44.353" v="3225" actId="20577"/>
          <ac:spMkLst>
            <pc:docMk/>
            <pc:sldMk cId="1060256561" sldId="350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38:27.519" v="2417" actId="20577"/>
          <ac:spMkLst>
            <pc:docMk/>
            <pc:sldMk cId="1060256561" sldId="350"/>
            <ac:spMk id="4" creationId="{0380B9CF-BA2D-496E-9971-F6C922D9F550}"/>
          </ac:spMkLst>
        </pc:spChg>
        <pc:picChg chg="mod modCrop">
          <ac:chgData name="Garces, Daniel" userId="cb4af100-d3e5-441e-9a2b-39a47c6be568" providerId="ADAL" clId="{82595DB4-3616-464B-A75C-E706CA1AE120}" dt="2021-07-19T23:04:55.109" v="1098" actId="14100"/>
          <ac:picMkLst>
            <pc:docMk/>
            <pc:sldMk cId="1060256561" sldId="350"/>
            <ac:picMk id="9" creationId="{EE923C0E-9CD2-4923-9431-FF00351793B3}"/>
          </ac:picMkLst>
        </pc:picChg>
      </pc:sldChg>
      <pc:sldChg chg="addSp modSp add mod modAnim">
        <pc:chgData name="Garces, Daniel" userId="cb4af100-d3e5-441e-9a2b-39a47c6be568" providerId="ADAL" clId="{82595DB4-3616-464B-A75C-E706CA1AE120}" dt="2021-07-26T16:27:58.319" v="3263" actId="20577"/>
        <pc:sldMkLst>
          <pc:docMk/>
          <pc:sldMk cId="4249860614" sldId="351"/>
        </pc:sldMkLst>
        <pc:spChg chg="mod">
          <ac:chgData name="Garces, Daniel" userId="cb4af100-d3e5-441e-9a2b-39a47c6be568" providerId="ADAL" clId="{82595DB4-3616-464B-A75C-E706CA1AE120}" dt="2021-07-26T16:27:58.319" v="3263" actId="20577"/>
          <ac:spMkLst>
            <pc:docMk/>
            <pc:sldMk cId="4249860614" sldId="351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40:20.628" v="2640" actId="20577"/>
          <ac:spMkLst>
            <pc:docMk/>
            <pc:sldMk cId="4249860614" sldId="351"/>
            <ac:spMk id="4" creationId="{13906B48-20B8-4F4B-AB63-9CBCA3061DA7}"/>
          </ac:spMkLst>
        </pc:spChg>
        <pc:picChg chg="mod modCrop">
          <ac:chgData name="Garces, Daniel" userId="cb4af100-d3e5-441e-9a2b-39a47c6be568" providerId="ADAL" clId="{82595DB4-3616-464B-A75C-E706CA1AE120}" dt="2021-07-19T23:05:43.400" v="1106" actId="1076"/>
          <ac:picMkLst>
            <pc:docMk/>
            <pc:sldMk cId="4249860614" sldId="351"/>
            <ac:picMk id="9" creationId="{EE923C0E-9CD2-4923-9431-FF00351793B3}"/>
          </ac:picMkLst>
        </pc:picChg>
      </pc:sldChg>
      <pc:sldChg chg="addSp delSp modSp add mod delAnim modAnim">
        <pc:chgData name="Garces, Daniel" userId="cb4af100-d3e5-441e-9a2b-39a47c6be568" providerId="ADAL" clId="{82595DB4-3616-464B-A75C-E706CA1AE120}" dt="2021-07-26T16:28:12.508" v="3289" actId="20577"/>
        <pc:sldMkLst>
          <pc:docMk/>
          <pc:sldMk cId="1278420536" sldId="352"/>
        </pc:sldMkLst>
        <pc:spChg chg="mod">
          <ac:chgData name="Garces, Daniel" userId="cb4af100-d3e5-441e-9a2b-39a47c6be568" providerId="ADAL" clId="{82595DB4-3616-464B-A75C-E706CA1AE120}" dt="2021-07-26T16:28:12.508" v="3289" actId="20577"/>
          <ac:spMkLst>
            <pc:docMk/>
            <pc:sldMk cId="1278420536" sldId="352"/>
            <ac:spMk id="2" creationId="{74B1D658-CB91-4943-9927-855715FE5290}"/>
          </ac:spMkLst>
        </pc:spChg>
        <pc:spChg chg="add del mod">
          <ac:chgData name="Garces, Daniel" userId="cb4af100-d3e5-441e-9a2b-39a47c6be568" providerId="ADAL" clId="{82595DB4-3616-464B-A75C-E706CA1AE120}" dt="2021-07-19T23:40:27.891" v="2641" actId="478"/>
          <ac:spMkLst>
            <pc:docMk/>
            <pc:sldMk cId="1278420536" sldId="352"/>
            <ac:spMk id="4" creationId="{2C35723A-B7F0-446D-833C-25B182D0BE95}"/>
          </ac:spMkLst>
        </pc:spChg>
        <pc:spChg chg="add mod">
          <ac:chgData name="Garces, Daniel" userId="cb4af100-d3e5-441e-9a2b-39a47c6be568" providerId="ADAL" clId="{82595DB4-3616-464B-A75C-E706CA1AE120}" dt="2021-07-19T23:40:48.742" v="2677" actId="6549"/>
          <ac:spMkLst>
            <pc:docMk/>
            <pc:sldMk cId="1278420536" sldId="352"/>
            <ac:spMk id="5" creationId="{259CD8B6-8129-418F-AD7A-546BA6A6C3C2}"/>
          </ac:spMkLst>
        </pc:spChg>
        <pc:picChg chg="mod modCrop">
          <ac:chgData name="Garces, Daniel" userId="cb4af100-d3e5-441e-9a2b-39a47c6be568" providerId="ADAL" clId="{82595DB4-3616-464B-A75C-E706CA1AE120}" dt="2021-07-19T23:06:42.669" v="1118" actId="1076"/>
          <ac:picMkLst>
            <pc:docMk/>
            <pc:sldMk cId="1278420536" sldId="352"/>
            <ac:picMk id="9" creationId="{EE923C0E-9CD2-4923-9431-FF00351793B3}"/>
          </ac:picMkLst>
        </pc:picChg>
      </pc:sldChg>
      <pc:sldChg chg="add del">
        <pc:chgData name="Garces, Daniel" userId="cb4af100-d3e5-441e-9a2b-39a47c6be568" providerId="ADAL" clId="{82595DB4-3616-464B-A75C-E706CA1AE120}" dt="2021-07-19T23:05:56.644" v="1110"/>
        <pc:sldMkLst>
          <pc:docMk/>
          <pc:sldMk cId="1674145880" sldId="352"/>
        </pc:sldMkLst>
      </pc:sldChg>
      <pc:sldChg chg="addSp modSp add mod modAnim">
        <pc:chgData name="Garces, Daniel" userId="cb4af100-d3e5-441e-9a2b-39a47c6be568" providerId="ADAL" clId="{82595DB4-3616-464B-A75C-E706CA1AE120}" dt="2021-07-26T16:28:33.163" v="3333" actId="20577"/>
        <pc:sldMkLst>
          <pc:docMk/>
          <pc:sldMk cId="3786894335" sldId="353"/>
        </pc:sldMkLst>
        <pc:spChg chg="mod">
          <ac:chgData name="Garces, Daniel" userId="cb4af100-d3e5-441e-9a2b-39a47c6be568" providerId="ADAL" clId="{82595DB4-3616-464B-A75C-E706CA1AE120}" dt="2021-07-26T16:28:33.163" v="3333" actId="20577"/>
          <ac:spMkLst>
            <pc:docMk/>
            <pc:sldMk cId="3786894335" sldId="353"/>
            <ac:spMk id="2" creationId="{74B1D658-CB91-4943-9927-855715FE5290}"/>
          </ac:spMkLst>
        </pc:spChg>
        <pc:spChg chg="add mod">
          <ac:chgData name="Garces, Daniel" userId="cb4af100-d3e5-441e-9a2b-39a47c6be568" providerId="ADAL" clId="{82595DB4-3616-464B-A75C-E706CA1AE120}" dt="2021-07-19T23:41:55.126" v="2937" actId="20577"/>
          <ac:spMkLst>
            <pc:docMk/>
            <pc:sldMk cId="3786894335" sldId="353"/>
            <ac:spMk id="4" creationId="{82B84359-7673-4A67-BF22-B0B4775C4395}"/>
          </ac:spMkLst>
        </pc:spChg>
        <pc:picChg chg="mod modCrop">
          <ac:chgData name="Garces, Daniel" userId="cb4af100-d3e5-441e-9a2b-39a47c6be568" providerId="ADAL" clId="{82595DB4-3616-464B-A75C-E706CA1AE120}" dt="2021-07-19T23:07:25.582" v="1127" actId="1076"/>
          <ac:picMkLst>
            <pc:docMk/>
            <pc:sldMk cId="3786894335" sldId="353"/>
            <ac:picMk id="9" creationId="{EE923C0E-9CD2-4923-9431-FF00351793B3}"/>
          </ac:picMkLst>
        </pc:picChg>
      </pc:sldChg>
    </pc:docChg>
  </pc:docChgLst>
  <pc:docChgLst>
    <pc:chgData name="Garces, Daniel" userId="S::daniel.garces@intel.com::cb4af100-d3e5-441e-9a2b-39a47c6be568" providerId="AD" clId="Web-{7DA76481-01AC-4910-9FBE-EA42D9E0632A}"/>
    <pc:docChg chg="modSld">
      <pc:chgData name="Garces, Daniel" userId="S::daniel.garces@intel.com::cb4af100-d3e5-441e-9a2b-39a47c6be568" providerId="AD" clId="Web-{7DA76481-01AC-4910-9FBE-EA42D9E0632A}" dt="2021-07-26T16:17:01.538" v="2"/>
      <pc:docMkLst>
        <pc:docMk/>
      </pc:docMkLst>
      <pc:sldChg chg="addSp delSp modSp">
        <pc:chgData name="Garces, Daniel" userId="S::daniel.garces@intel.com::cb4af100-d3e5-441e-9a2b-39a47c6be568" providerId="AD" clId="Web-{7DA76481-01AC-4910-9FBE-EA42D9E0632A}" dt="2021-07-26T16:17:01.538" v="2"/>
        <pc:sldMkLst>
          <pc:docMk/>
          <pc:sldMk cId="453627836" sldId="327"/>
        </pc:sldMkLst>
        <pc:spChg chg="add del mod">
          <ac:chgData name="Garces, Daniel" userId="S::daniel.garces@intel.com::cb4af100-d3e5-441e-9a2b-39a47c6be568" providerId="AD" clId="Web-{7DA76481-01AC-4910-9FBE-EA42D9E0632A}" dt="2021-07-26T16:17:01.538" v="2"/>
          <ac:spMkLst>
            <pc:docMk/>
            <pc:sldMk cId="453627836" sldId="327"/>
            <ac:spMk id="3" creationId="{658EA27E-10C1-4227-895A-F681FD710337}"/>
          </ac:spMkLst>
        </pc:spChg>
      </pc:sldChg>
    </pc:docChg>
  </pc:docChgLst>
  <pc:docChgLst>
    <pc:chgData name="Kim, Sungkeun" userId="91a474a1-5667-42ea-b07b-a377ac4c412b" providerId="ADAL" clId="{7CF9A389-7013-4E1F-95B5-0906E65B48C5}"/>
    <pc:docChg chg="undo custSel addSld delSld modSld sldOrd">
      <pc:chgData name="Kim, Sungkeun" userId="91a474a1-5667-42ea-b07b-a377ac4c412b" providerId="ADAL" clId="{7CF9A389-7013-4E1F-95B5-0906E65B48C5}" dt="2021-12-16T18:00:55.034" v="2558" actId="47"/>
      <pc:docMkLst>
        <pc:docMk/>
      </pc:docMkLst>
      <pc:sldChg chg="addSp delSp modSp mod">
        <pc:chgData name="Kim, Sungkeun" userId="91a474a1-5667-42ea-b07b-a377ac4c412b" providerId="ADAL" clId="{7CF9A389-7013-4E1F-95B5-0906E65B48C5}" dt="2021-12-16T15:28:17.554" v="2550" actId="20577"/>
        <pc:sldMkLst>
          <pc:docMk/>
          <pc:sldMk cId="4172863207" sldId="283"/>
        </pc:sldMkLst>
        <pc:spChg chg="add del mod">
          <ac:chgData name="Kim, Sungkeun" userId="91a474a1-5667-42ea-b07b-a377ac4c412b" providerId="ADAL" clId="{7CF9A389-7013-4E1F-95B5-0906E65B48C5}" dt="2021-12-16T15:28:12.228" v="2549" actId="478"/>
          <ac:spMkLst>
            <pc:docMk/>
            <pc:sldMk cId="4172863207" sldId="283"/>
            <ac:spMk id="3" creationId="{D487F671-CE50-4BA6-96F2-53512D5B76DE}"/>
          </ac:spMkLst>
        </pc:spChg>
        <pc:spChg chg="add del mod">
          <ac:chgData name="Kim, Sungkeun" userId="91a474a1-5667-42ea-b07b-a377ac4c412b" providerId="ADAL" clId="{7CF9A389-7013-4E1F-95B5-0906E65B48C5}" dt="2021-12-16T15:28:17.554" v="2550" actId="20577"/>
          <ac:spMkLst>
            <pc:docMk/>
            <pc:sldMk cId="4172863207" sldId="283"/>
            <ac:spMk id="14" creationId="{726DB27F-E177-49AD-82A4-B538F450FD76}"/>
          </ac:spMkLst>
        </pc:spChg>
      </pc:sldChg>
      <pc:sldChg chg="modSp mod modAnim">
        <pc:chgData name="Kim, Sungkeun" userId="91a474a1-5667-42ea-b07b-a377ac4c412b" providerId="ADAL" clId="{7CF9A389-7013-4E1F-95B5-0906E65B48C5}" dt="2021-12-16T15:23:57.826" v="2547"/>
        <pc:sldMkLst>
          <pc:docMk/>
          <pc:sldMk cId="1290051484" sldId="305"/>
        </pc:sldMkLst>
        <pc:spChg chg="mod">
          <ac:chgData name="Kim, Sungkeun" userId="91a474a1-5667-42ea-b07b-a377ac4c412b" providerId="ADAL" clId="{7CF9A389-7013-4E1F-95B5-0906E65B48C5}" dt="2021-12-16T15:20:33.233" v="2534" actId="1076"/>
          <ac:spMkLst>
            <pc:docMk/>
            <pc:sldMk cId="1290051484" sldId="305"/>
            <ac:spMk id="2" creationId="{C1A65C6E-8D94-4609-95AE-7C7F175AD7AB}"/>
          </ac:spMkLst>
        </pc:spChg>
        <pc:spChg chg="mod">
          <ac:chgData name="Kim, Sungkeun" userId="91a474a1-5667-42ea-b07b-a377ac4c412b" providerId="ADAL" clId="{7CF9A389-7013-4E1F-95B5-0906E65B48C5}" dt="2021-12-16T15:23:56.337" v="2546"/>
          <ac:spMkLst>
            <pc:docMk/>
            <pc:sldMk cId="1290051484" sldId="305"/>
            <ac:spMk id="21" creationId="{B871C812-0B9E-4324-8DA3-03B3CB6E147F}"/>
          </ac:spMkLst>
        </pc:spChg>
        <pc:spChg chg="mod">
          <ac:chgData name="Kim, Sungkeun" userId="91a474a1-5667-42ea-b07b-a377ac4c412b" providerId="ADAL" clId="{7CF9A389-7013-4E1F-95B5-0906E65B48C5}" dt="2021-12-16T15:20:37.912" v="2538" actId="20577"/>
          <ac:spMkLst>
            <pc:docMk/>
            <pc:sldMk cId="1290051484" sldId="305"/>
            <ac:spMk id="29" creationId="{A7B336BA-890C-41BC-92A7-39248AB43482}"/>
          </ac:spMkLst>
        </pc:spChg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192589852" sldId="315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413215273" sldId="317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908410964" sldId="326"/>
        </pc:sldMkLst>
      </pc:sldChg>
      <pc:sldChg chg="addSp delSp modSp mod ord delAnim modAnim">
        <pc:chgData name="Kim, Sungkeun" userId="91a474a1-5667-42ea-b07b-a377ac4c412b" providerId="ADAL" clId="{7CF9A389-7013-4E1F-95B5-0906E65B48C5}" dt="2021-12-15T17:44:58.181" v="430" actId="14100"/>
        <pc:sldMkLst>
          <pc:docMk/>
          <pc:sldMk cId="453627836" sldId="327"/>
        </pc:sldMkLst>
        <pc:spChg chg="mod">
          <ac:chgData name="Kim, Sungkeun" userId="91a474a1-5667-42ea-b07b-a377ac4c412b" providerId="ADAL" clId="{7CF9A389-7013-4E1F-95B5-0906E65B48C5}" dt="2021-12-15T17:42:22.578" v="413" actId="20577"/>
          <ac:spMkLst>
            <pc:docMk/>
            <pc:sldMk cId="453627836" sldId="327"/>
            <ac:spMk id="2" creationId="{C1A65C6E-8D94-4609-95AE-7C7F175AD7AB}"/>
          </ac:spMkLst>
        </pc:spChg>
        <pc:spChg chg="del">
          <ac:chgData name="Kim, Sungkeun" userId="91a474a1-5667-42ea-b07b-a377ac4c412b" providerId="ADAL" clId="{7CF9A389-7013-4E1F-95B5-0906E65B48C5}" dt="2021-12-15T17:38:32.644" v="342" actId="478"/>
          <ac:spMkLst>
            <pc:docMk/>
            <pc:sldMk cId="453627836" sldId="327"/>
            <ac:spMk id="8" creationId="{63FB3E48-7038-4DF3-BB6C-45481839C678}"/>
          </ac:spMkLst>
        </pc:spChg>
        <pc:spChg chg="del">
          <ac:chgData name="Kim, Sungkeun" userId="91a474a1-5667-42ea-b07b-a377ac4c412b" providerId="ADAL" clId="{7CF9A389-7013-4E1F-95B5-0906E65B48C5}" dt="2021-12-15T17:38:35.713" v="343" actId="478"/>
          <ac:spMkLst>
            <pc:docMk/>
            <pc:sldMk cId="453627836" sldId="327"/>
            <ac:spMk id="19" creationId="{F1C6192D-0D3F-4EE0-9BF6-270FB27B7737}"/>
          </ac:spMkLst>
        </pc:spChg>
        <pc:grpChg chg="del">
          <ac:chgData name="Kim, Sungkeun" userId="91a474a1-5667-42ea-b07b-a377ac4c412b" providerId="ADAL" clId="{7CF9A389-7013-4E1F-95B5-0906E65B48C5}" dt="2021-12-15T17:39:49.703" v="353" actId="478"/>
          <ac:grpSpMkLst>
            <pc:docMk/>
            <pc:sldMk cId="453627836" sldId="327"/>
            <ac:grpSpMk id="25" creationId="{4B21DBBB-021C-42B3-B1FE-427EC6487783}"/>
          </ac:grpSpMkLst>
        </pc:grpChg>
        <pc:grpChg chg="del">
          <ac:chgData name="Kim, Sungkeun" userId="91a474a1-5667-42ea-b07b-a377ac4c412b" providerId="ADAL" clId="{7CF9A389-7013-4E1F-95B5-0906E65B48C5}" dt="2021-12-15T17:39:50.419" v="354" actId="478"/>
          <ac:grpSpMkLst>
            <pc:docMk/>
            <pc:sldMk cId="453627836" sldId="327"/>
            <ac:grpSpMk id="27" creationId="{A2FC5BA3-E4CD-4B7D-BEC9-76D870EAF200}"/>
          </ac:grpSpMkLst>
        </pc:grpChg>
        <pc:picChg chg="add mod">
          <ac:chgData name="Kim, Sungkeun" userId="91a474a1-5667-42ea-b07b-a377ac4c412b" providerId="ADAL" clId="{7CF9A389-7013-4E1F-95B5-0906E65B48C5}" dt="2021-12-15T17:44:54.095" v="428" actId="1076"/>
          <ac:picMkLst>
            <pc:docMk/>
            <pc:sldMk cId="453627836" sldId="327"/>
            <ac:picMk id="5" creationId="{760DD8CC-F68B-496D-BA4C-DCE8CA16FE2A}"/>
          </ac:picMkLst>
        </pc:picChg>
        <pc:picChg chg="add mod">
          <ac:chgData name="Kim, Sungkeun" userId="91a474a1-5667-42ea-b07b-a377ac4c412b" providerId="ADAL" clId="{7CF9A389-7013-4E1F-95B5-0906E65B48C5}" dt="2021-12-15T17:44:58.181" v="430" actId="14100"/>
          <ac:picMkLst>
            <pc:docMk/>
            <pc:sldMk cId="453627836" sldId="327"/>
            <ac:picMk id="9" creationId="{83DD7588-371C-45C6-B241-1D7E480BF02C}"/>
          </ac:picMkLst>
        </pc:picChg>
        <pc:picChg chg="add del mod">
          <ac:chgData name="Kim, Sungkeun" userId="91a474a1-5667-42ea-b07b-a377ac4c412b" providerId="ADAL" clId="{7CF9A389-7013-4E1F-95B5-0906E65B48C5}" dt="2021-12-15T17:42:24.429" v="414" actId="478"/>
          <ac:picMkLst>
            <pc:docMk/>
            <pc:sldMk cId="453627836" sldId="327"/>
            <ac:picMk id="14" creationId="{C2E93BEB-9CE2-44B7-B54A-5AF7F62563FB}"/>
          </ac:picMkLst>
        </pc:picChg>
        <pc:picChg chg="add del mod">
          <ac:chgData name="Kim, Sungkeun" userId="91a474a1-5667-42ea-b07b-a377ac4c412b" providerId="ADAL" clId="{7CF9A389-7013-4E1F-95B5-0906E65B48C5}" dt="2021-12-15T17:42:25.520" v="416" actId="478"/>
          <ac:picMkLst>
            <pc:docMk/>
            <pc:sldMk cId="453627836" sldId="327"/>
            <ac:picMk id="16" creationId="{9D33EBE5-6BE4-4CED-97A5-80CC86CC2F84}"/>
          </ac:picMkLst>
        </pc:picChg>
        <pc:picChg chg="add del mod">
          <ac:chgData name="Kim, Sungkeun" userId="91a474a1-5667-42ea-b07b-a377ac4c412b" providerId="ADAL" clId="{7CF9A389-7013-4E1F-95B5-0906E65B48C5}" dt="2021-12-15T17:42:25.946" v="417" actId="478"/>
          <ac:picMkLst>
            <pc:docMk/>
            <pc:sldMk cId="453627836" sldId="327"/>
            <ac:picMk id="17" creationId="{0161E479-6E30-4C3D-B3C5-AF775837CB74}"/>
          </ac:picMkLst>
        </pc:picChg>
        <pc:picChg chg="add del mod">
          <ac:chgData name="Kim, Sungkeun" userId="91a474a1-5667-42ea-b07b-a377ac4c412b" providerId="ADAL" clId="{7CF9A389-7013-4E1F-95B5-0906E65B48C5}" dt="2021-12-15T17:42:26.307" v="418" actId="478"/>
          <ac:picMkLst>
            <pc:docMk/>
            <pc:sldMk cId="453627836" sldId="327"/>
            <ac:picMk id="18" creationId="{D8816B7B-2ED6-49F2-9115-8FD52B0E5CB7}"/>
          </ac:picMkLst>
        </pc:picChg>
        <pc:picChg chg="add del mod">
          <ac:chgData name="Kim, Sungkeun" userId="91a474a1-5667-42ea-b07b-a377ac4c412b" providerId="ADAL" clId="{7CF9A389-7013-4E1F-95B5-0906E65B48C5}" dt="2021-12-15T17:42:25.090" v="415" actId="478"/>
          <ac:picMkLst>
            <pc:docMk/>
            <pc:sldMk cId="453627836" sldId="327"/>
            <ac:picMk id="21" creationId="{2D506277-7C3A-48C3-AEFA-950B9DE84DA6}"/>
          </ac:picMkLst>
        </pc:picChg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401936853" sldId="328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001890936" sldId="329"/>
        </pc:sldMkLst>
      </pc:sldChg>
      <pc:sldChg chg="del">
        <pc:chgData name="Kim, Sungkeun" userId="91a474a1-5667-42ea-b07b-a377ac4c412b" providerId="ADAL" clId="{7CF9A389-7013-4E1F-95B5-0906E65B48C5}" dt="2021-12-15T20:23:00.048" v="460" actId="47"/>
        <pc:sldMkLst>
          <pc:docMk/>
          <pc:sldMk cId="3155789944" sldId="330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996868719" sldId="331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032317809" sldId="332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568551126" sldId="333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3975941285" sldId="334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248526225" sldId="335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739914698" sldId="336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644640373" sldId="337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4189885418" sldId="338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3291667951" sldId="339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459577476" sldId="340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647153810" sldId="341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3664084327" sldId="342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445256483" sldId="343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748331732" sldId="344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699989607" sldId="345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283530871" sldId="347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2167054930" sldId="348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3144943398" sldId="349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060256561" sldId="350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4249860614" sldId="351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1278420536" sldId="352"/>
        </pc:sldMkLst>
      </pc:sldChg>
      <pc:sldChg chg="del">
        <pc:chgData name="Kim, Sungkeun" userId="91a474a1-5667-42ea-b07b-a377ac4c412b" providerId="ADAL" clId="{7CF9A389-7013-4E1F-95B5-0906E65B48C5}" dt="2021-12-15T20:22:54.678" v="459" actId="47"/>
        <pc:sldMkLst>
          <pc:docMk/>
          <pc:sldMk cId="3786894335" sldId="353"/>
        </pc:sldMkLst>
      </pc:sldChg>
      <pc:sldChg chg="modSp mod ord">
        <pc:chgData name="Kim, Sungkeun" userId="91a474a1-5667-42ea-b07b-a377ac4c412b" providerId="ADAL" clId="{7CF9A389-7013-4E1F-95B5-0906E65B48C5}" dt="2021-12-16T17:57:33.176" v="2557" actId="108"/>
        <pc:sldMkLst>
          <pc:docMk/>
          <pc:sldMk cId="739802678" sldId="354"/>
        </pc:sldMkLst>
        <pc:spChg chg="mod">
          <ac:chgData name="Kim, Sungkeun" userId="91a474a1-5667-42ea-b07b-a377ac4c412b" providerId="ADAL" clId="{7CF9A389-7013-4E1F-95B5-0906E65B48C5}" dt="2021-12-16T17:57:33.176" v="2557" actId="108"/>
          <ac:spMkLst>
            <pc:docMk/>
            <pc:sldMk cId="739802678" sldId="354"/>
            <ac:spMk id="21" creationId="{B871C812-0B9E-4324-8DA3-03B3CB6E147F}"/>
          </ac:spMkLst>
        </pc:spChg>
      </pc:sldChg>
      <pc:sldChg chg="addSp delSp modSp add del mod delAnim">
        <pc:chgData name="Kim, Sungkeun" userId="91a474a1-5667-42ea-b07b-a377ac4c412b" providerId="ADAL" clId="{7CF9A389-7013-4E1F-95B5-0906E65B48C5}" dt="2021-12-16T18:00:55.034" v="2558" actId="47"/>
        <pc:sldMkLst>
          <pc:docMk/>
          <pc:sldMk cId="1089760622" sldId="355"/>
        </pc:sldMkLst>
        <pc:spChg chg="mod">
          <ac:chgData name="Kim, Sungkeun" userId="91a474a1-5667-42ea-b07b-a377ac4c412b" providerId="ADAL" clId="{7CF9A389-7013-4E1F-95B5-0906E65B48C5}" dt="2021-12-16T15:12:35.936" v="1796" actId="20577"/>
          <ac:spMkLst>
            <pc:docMk/>
            <pc:sldMk cId="1089760622" sldId="355"/>
            <ac:spMk id="2" creationId="{C1A65C6E-8D94-4609-95AE-7C7F175AD7AB}"/>
          </ac:spMkLst>
        </pc:spChg>
        <pc:grpChg chg="del">
          <ac:chgData name="Kim, Sungkeun" userId="91a474a1-5667-42ea-b07b-a377ac4c412b" providerId="ADAL" clId="{7CF9A389-7013-4E1F-95B5-0906E65B48C5}" dt="2021-12-15T17:39:45.465" v="351" actId="478"/>
          <ac:grpSpMkLst>
            <pc:docMk/>
            <pc:sldMk cId="1089760622" sldId="355"/>
            <ac:grpSpMk id="25" creationId="{4B21DBBB-021C-42B3-B1FE-427EC6487783}"/>
          </ac:grpSpMkLst>
        </pc:grpChg>
        <pc:grpChg chg="del">
          <ac:chgData name="Kim, Sungkeun" userId="91a474a1-5667-42ea-b07b-a377ac4c412b" providerId="ADAL" clId="{7CF9A389-7013-4E1F-95B5-0906E65B48C5}" dt="2021-12-15T17:39:46.535" v="352" actId="478"/>
          <ac:grpSpMkLst>
            <pc:docMk/>
            <pc:sldMk cId="1089760622" sldId="355"/>
            <ac:grpSpMk id="27" creationId="{A2FC5BA3-E4CD-4B7D-BEC9-76D870EAF200}"/>
          </ac:grpSpMkLst>
        </pc:grpChg>
        <pc:picChg chg="del">
          <ac:chgData name="Kim, Sungkeun" userId="91a474a1-5667-42ea-b07b-a377ac4c412b" providerId="ADAL" clId="{7CF9A389-7013-4E1F-95B5-0906E65B48C5}" dt="2021-12-15T17:39:36.934" v="346" actId="478"/>
          <ac:picMkLst>
            <pc:docMk/>
            <pc:sldMk cId="1089760622" sldId="355"/>
            <ac:picMk id="14" creationId="{C2E93BEB-9CE2-44B7-B54A-5AF7F62563FB}"/>
          </ac:picMkLst>
        </pc:picChg>
        <pc:picChg chg="del">
          <ac:chgData name="Kim, Sungkeun" userId="91a474a1-5667-42ea-b07b-a377ac4c412b" providerId="ADAL" clId="{7CF9A389-7013-4E1F-95B5-0906E65B48C5}" dt="2021-12-15T17:39:38.048" v="348" actId="478"/>
          <ac:picMkLst>
            <pc:docMk/>
            <pc:sldMk cId="1089760622" sldId="355"/>
            <ac:picMk id="16" creationId="{9D33EBE5-6BE4-4CED-97A5-80CC86CC2F84}"/>
          </ac:picMkLst>
        </pc:picChg>
        <pc:picChg chg="del">
          <ac:chgData name="Kim, Sungkeun" userId="91a474a1-5667-42ea-b07b-a377ac4c412b" providerId="ADAL" clId="{7CF9A389-7013-4E1F-95B5-0906E65B48C5}" dt="2021-12-15T17:39:38.635" v="349" actId="478"/>
          <ac:picMkLst>
            <pc:docMk/>
            <pc:sldMk cId="1089760622" sldId="355"/>
            <ac:picMk id="17" creationId="{0161E479-6E30-4C3D-B3C5-AF775837CB74}"/>
          </ac:picMkLst>
        </pc:picChg>
        <pc:picChg chg="del">
          <ac:chgData name="Kim, Sungkeun" userId="91a474a1-5667-42ea-b07b-a377ac4c412b" providerId="ADAL" clId="{7CF9A389-7013-4E1F-95B5-0906E65B48C5}" dt="2021-12-15T17:39:39.084" v="350" actId="478"/>
          <ac:picMkLst>
            <pc:docMk/>
            <pc:sldMk cId="1089760622" sldId="355"/>
            <ac:picMk id="18" creationId="{D8816B7B-2ED6-49F2-9115-8FD52B0E5CB7}"/>
          </ac:picMkLst>
        </pc:picChg>
        <pc:picChg chg="add mod">
          <ac:chgData name="Kim, Sungkeun" userId="91a474a1-5667-42ea-b07b-a377ac4c412b" providerId="ADAL" clId="{7CF9A389-7013-4E1F-95B5-0906E65B48C5}" dt="2021-12-15T17:40:13.510" v="355"/>
          <ac:picMkLst>
            <pc:docMk/>
            <pc:sldMk cId="1089760622" sldId="355"/>
            <ac:picMk id="19" creationId="{013DF505-190E-4A3D-BF35-9B158C2CFC38}"/>
          </ac:picMkLst>
        </pc:picChg>
        <pc:picChg chg="del">
          <ac:chgData name="Kim, Sungkeun" userId="91a474a1-5667-42ea-b07b-a377ac4c412b" providerId="ADAL" clId="{7CF9A389-7013-4E1F-95B5-0906E65B48C5}" dt="2021-12-15T17:39:37.595" v="347" actId="478"/>
          <ac:picMkLst>
            <pc:docMk/>
            <pc:sldMk cId="1089760622" sldId="355"/>
            <ac:picMk id="21" creationId="{2D506277-7C3A-48C3-AEFA-950B9DE84DA6}"/>
          </ac:picMkLst>
        </pc:picChg>
      </pc:sldChg>
      <pc:sldChg chg="addSp delSp modSp add del mod ord">
        <pc:chgData name="Kim, Sungkeun" userId="91a474a1-5667-42ea-b07b-a377ac4c412b" providerId="ADAL" clId="{7CF9A389-7013-4E1F-95B5-0906E65B48C5}" dt="2021-12-16T18:00:55.034" v="2558" actId="47"/>
        <pc:sldMkLst>
          <pc:docMk/>
          <pc:sldMk cId="4109657633" sldId="356"/>
        </pc:sldMkLst>
        <pc:spChg chg="mod">
          <ac:chgData name="Kim, Sungkeun" userId="91a474a1-5667-42ea-b07b-a377ac4c412b" providerId="ADAL" clId="{7CF9A389-7013-4E1F-95B5-0906E65B48C5}" dt="2021-12-16T15:13:09.879" v="1896" actId="20577"/>
          <ac:spMkLst>
            <pc:docMk/>
            <pc:sldMk cId="4109657633" sldId="356"/>
            <ac:spMk id="2" creationId="{C1A65C6E-8D94-4609-95AE-7C7F175AD7AB}"/>
          </ac:spMkLst>
        </pc:spChg>
        <pc:picChg chg="add mod">
          <ac:chgData name="Kim, Sungkeun" userId="91a474a1-5667-42ea-b07b-a377ac4c412b" providerId="ADAL" clId="{7CF9A389-7013-4E1F-95B5-0906E65B48C5}" dt="2021-12-15T17:40:38.400" v="368"/>
          <ac:picMkLst>
            <pc:docMk/>
            <pc:sldMk cId="4109657633" sldId="356"/>
            <ac:picMk id="8" creationId="{BBCDA4DF-9A43-4C83-A344-1C9595379A97}"/>
          </ac:picMkLst>
        </pc:picChg>
        <pc:picChg chg="del">
          <ac:chgData name="Kim, Sungkeun" userId="91a474a1-5667-42ea-b07b-a377ac4c412b" providerId="ADAL" clId="{7CF9A389-7013-4E1F-95B5-0906E65B48C5}" dt="2021-12-15T17:40:18.951" v="357" actId="478"/>
          <ac:picMkLst>
            <pc:docMk/>
            <pc:sldMk cId="4109657633" sldId="356"/>
            <ac:picMk id="19" creationId="{013DF505-190E-4A3D-BF35-9B158C2CFC38}"/>
          </ac:picMkLst>
        </pc:picChg>
      </pc:sldChg>
      <pc:sldChg chg="add del">
        <pc:chgData name="Kim, Sungkeun" userId="91a474a1-5667-42ea-b07b-a377ac4c412b" providerId="ADAL" clId="{7CF9A389-7013-4E1F-95B5-0906E65B48C5}" dt="2021-12-15T20:36:57.182" v="497" actId="47"/>
        <pc:sldMkLst>
          <pc:docMk/>
          <pc:sldMk cId="2909468823" sldId="357"/>
        </pc:sldMkLst>
      </pc:sldChg>
      <pc:sldChg chg="addSp modSp add del mod modAnim">
        <pc:chgData name="Kim, Sungkeun" userId="91a474a1-5667-42ea-b07b-a377ac4c412b" providerId="ADAL" clId="{7CF9A389-7013-4E1F-95B5-0906E65B48C5}" dt="2021-12-16T18:00:55.034" v="2558" actId="47"/>
        <pc:sldMkLst>
          <pc:docMk/>
          <pc:sldMk cId="240380932" sldId="358"/>
        </pc:sldMkLst>
        <pc:spChg chg="mod">
          <ac:chgData name="Kim, Sungkeun" userId="91a474a1-5667-42ea-b07b-a377ac4c412b" providerId="ADAL" clId="{7CF9A389-7013-4E1F-95B5-0906E65B48C5}" dt="2021-12-16T15:13:25.186" v="1915" actId="20577"/>
          <ac:spMkLst>
            <pc:docMk/>
            <pc:sldMk cId="240380932" sldId="358"/>
            <ac:spMk id="2" creationId="{C1A65C6E-8D94-4609-95AE-7C7F175AD7AB}"/>
          </ac:spMkLst>
        </pc:spChg>
        <pc:picChg chg="add mod">
          <ac:chgData name="Kim, Sungkeun" userId="91a474a1-5667-42ea-b07b-a377ac4c412b" providerId="ADAL" clId="{7CF9A389-7013-4E1F-95B5-0906E65B48C5}" dt="2021-12-15T17:40:46.782" v="371" actId="1076"/>
          <ac:picMkLst>
            <pc:docMk/>
            <pc:sldMk cId="240380932" sldId="358"/>
            <ac:picMk id="6" creationId="{00F23C5C-1DB7-4082-992A-7B663215BC67}"/>
          </ac:picMkLst>
        </pc:picChg>
      </pc:sldChg>
      <pc:sldChg chg="add del">
        <pc:chgData name="Kim, Sungkeun" userId="91a474a1-5667-42ea-b07b-a377ac4c412b" providerId="ADAL" clId="{7CF9A389-7013-4E1F-95B5-0906E65B48C5}" dt="2021-12-15T17:40:24.454" v="362"/>
        <pc:sldMkLst>
          <pc:docMk/>
          <pc:sldMk cId="656156617" sldId="358"/>
        </pc:sldMkLst>
      </pc:sldChg>
      <pc:sldChg chg="add del">
        <pc:chgData name="Kim, Sungkeun" userId="91a474a1-5667-42ea-b07b-a377ac4c412b" providerId="ADAL" clId="{7CF9A389-7013-4E1F-95B5-0906E65B48C5}" dt="2021-12-15T17:40:24.060" v="361"/>
        <pc:sldMkLst>
          <pc:docMk/>
          <pc:sldMk cId="2419145916" sldId="359"/>
        </pc:sldMkLst>
      </pc:sldChg>
      <pc:sldChg chg="addSp modSp add del">
        <pc:chgData name="Kim, Sungkeun" userId="91a474a1-5667-42ea-b07b-a377ac4c412b" providerId="ADAL" clId="{7CF9A389-7013-4E1F-95B5-0906E65B48C5}" dt="2021-12-16T18:00:55.034" v="2558" actId="47"/>
        <pc:sldMkLst>
          <pc:docMk/>
          <pc:sldMk cId="3857752067" sldId="359"/>
        </pc:sldMkLst>
        <pc:spChg chg="mod">
          <ac:chgData name="Kim, Sungkeun" userId="91a474a1-5667-42ea-b07b-a377ac4c412b" providerId="ADAL" clId="{7CF9A389-7013-4E1F-95B5-0906E65B48C5}" dt="2021-12-16T15:13:45.381" v="1957" actId="20577"/>
          <ac:spMkLst>
            <pc:docMk/>
            <pc:sldMk cId="3857752067" sldId="359"/>
            <ac:spMk id="2" creationId="{C1A65C6E-8D94-4609-95AE-7C7F175AD7AB}"/>
          </ac:spMkLst>
        </pc:spChg>
        <pc:picChg chg="add mod">
          <ac:chgData name="Kim, Sungkeun" userId="91a474a1-5667-42ea-b07b-a377ac4c412b" providerId="ADAL" clId="{7CF9A389-7013-4E1F-95B5-0906E65B48C5}" dt="2021-12-15T17:40:55.091" v="372"/>
          <ac:picMkLst>
            <pc:docMk/>
            <pc:sldMk cId="3857752067" sldId="359"/>
            <ac:picMk id="6" creationId="{2DEF0BA8-2F7A-4437-93EA-017012831CCF}"/>
          </ac:picMkLst>
        </pc:picChg>
      </pc:sldChg>
      <pc:sldChg chg="addSp modSp add mod modAnim">
        <pc:chgData name="Kim, Sungkeun" userId="91a474a1-5667-42ea-b07b-a377ac4c412b" providerId="ADAL" clId="{7CF9A389-7013-4E1F-95B5-0906E65B48C5}" dt="2021-12-16T15:14:12.571" v="2073" actId="20577"/>
        <pc:sldMkLst>
          <pc:docMk/>
          <pc:sldMk cId="1530160720" sldId="360"/>
        </pc:sldMkLst>
        <pc:spChg chg="mod">
          <ac:chgData name="Kim, Sungkeun" userId="91a474a1-5667-42ea-b07b-a377ac4c412b" providerId="ADAL" clId="{7CF9A389-7013-4E1F-95B5-0906E65B48C5}" dt="2021-12-16T15:14:12.571" v="2073" actId="20577"/>
          <ac:spMkLst>
            <pc:docMk/>
            <pc:sldMk cId="1530160720" sldId="360"/>
            <ac:spMk id="2" creationId="{C1A65C6E-8D94-4609-95AE-7C7F175AD7AB}"/>
          </ac:spMkLst>
        </pc:spChg>
        <pc:picChg chg="add mod">
          <ac:chgData name="Kim, Sungkeun" userId="91a474a1-5667-42ea-b07b-a377ac4c412b" providerId="ADAL" clId="{7CF9A389-7013-4E1F-95B5-0906E65B48C5}" dt="2021-12-15T17:41:14.485" v="377" actId="1076"/>
          <ac:picMkLst>
            <pc:docMk/>
            <pc:sldMk cId="1530160720" sldId="360"/>
            <ac:picMk id="6" creationId="{70DA3BC1-6D11-448B-8885-D4FC9B17068E}"/>
          </ac:picMkLst>
        </pc:picChg>
        <pc:picChg chg="add mod">
          <ac:chgData name="Kim, Sungkeun" userId="91a474a1-5667-42ea-b07b-a377ac4c412b" providerId="ADAL" clId="{7CF9A389-7013-4E1F-95B5-0906E65B48C5}" dt="2021-12-15T17:41:16.915" v="378" actId="1076"/>
          <ac:picMkLst>
            <pc:docMk/>
            <pc:sldMk cId="1530160720" sldId="360"/>
            <ac:picMk id="8" creationId="{AB9CD819-0798-4016-AB8C-F5F357685174}"/>
          </ac:picMkLst>
        </pc:picChg>
      </pc:sldChg>
      <pc:sldChg chg="addSp delSp modSp add mod">
        <pc:chgData name="Kim, Sungkeun" userId="91a474a1-5667-42ea-b07b-a377ac4c412b" providerId="ADAL" clId="{7CF9A389-7013-4E1F-95B5-0906E65B48C5}" dt="2021-12-16T14:29:20.958" v="856" actId="20577"/>
        <pc:sldMkLst>
          <pc:docMk/>
          <pc:sldMk cId="3357446175" sldId="361"/>
        </pc:sldMkLst>
        <pc:spChg chg="mod">
          <ac:chgData name="Kim, Sungkeun" userId="91a474a1-5667-42ea-b07b-a377ac4c412b" providerId="ADAL" clId="{7CF9A389-7013-4E1F-95B5-0906E65B48C5}" dt="2021-12-16T14:29:20.958" v="856" actId="20577"/>
          <ac:spMkLst>
            <pc:docMk/>
            <pc:sldMk cId="3357446175" sldId="361"/>
            <ac:spMk id="2" creationId="{C1A65C6E-8D94-4609-95AE-7C7F175AD7AB}"/>
          </ac:spMkLst>
        </pc:spChg>
        <pc:spChg chg="add mod">
          <ac:chgData name="Kim, Sungkeun" userId="91a474a1-5667-42ea-b07b-a377ac4c412b" providerId="ADAL" clId="{7CF9A389-7013-4E1F-95B5-0906E65B48C5}" dt="2021-12-16T14:28:14.932" v="753" actId="20577"/>
          <ac:spMkLst>
            <pc:docMk/>
            <pc:sldMk cId="3357446175" sldId="361"/>
            <ac:spMk id="15" creationId="{6A1DE23E-3B44-4319-8B1E-49ED5B8372DB}"/>
          </ac:spMkLst>
        </pc:spChg>
        <pc:spChg chg="add mod">
          <ac:chgData name="Kim, Sungkeun" userId="91a474a1-5667-42ea-b07b-a377ac4c412b" providerId="ADAL" clId="{7CF9A389-7013-4E1F-95B5-0906E65B48C5}" dt="2021-12-16T14:26:31.096" v="591" actId="20577"/>
          <ac:spMkLst>
            <pc:docMk/>
            <pc:sldMk cId="3357446175" sldId="361"/>
            <ac:spMk id="19" creationId="{34B9D66B-7DA1-4773-98E0-5E15263653BB}"/>
          </ac:spMkLst>
        </pc:spChg>
        <pc:spChg chg="mod">
          <ac:chgData name="Kim, Sungkeun" userId="91a474a1-5667-42ea-b07b-a377ac4c412b" providerId="ADAL" clId="{7CF9A389-7013-4E1F-95B5-0906E65B48C5}" dt="2021-12-16T14:25:51.740" v="563"/>
          <ac:spMkLst>
            <pc:docMk/>
            <pc:sldMk cId="3357446175" sldId="361"/>
            <ac:spMk id="23" creationId="{2D845715-2F35-4B6A-9120-59CCFCAC5F8C}"/>
          </ac:spMkLst>
        </pc:spChg>
        <pc:spChg chg="mod">
          <ac:chgData name="Kim, Sungkeun" userId="91a474a1-5667-42ea-b07b-a377ac4c412b" providerId="ADAL" clId="{7CF9A389-7013-4E1F-95B5-0906E65B48C5}" dt="2021-12-16T14:25:51.740" v="563"/>
          <ac:spMkLst>
            <pc:docMk/>
            <pc:sldMk cId="3357446175" sldId="361"/>
            <ac:spMk id="26" creationId="{D2EC5C31-A933-423E-B24D-DB9CB1A63FA1}"/>
          </ac:spMkLst>
        </pc:spChg>
        <pc:spChg chg="mod">
          <ac:chgData name="Kim, Sungkeun" userId="91a474a1-5667-42ea-b07b-a377ac4c412b" providerId="ADAL" clId="{7CF9A389-7013-4E1F-95B5-0906E65B48C5}" dt="2021-12-16T14:25:51.740" v="563"/>
          <ac:spMkLst>
            <pc:docMk/>
            <pc:sldMk cId="3357446175" sldId="361"/>
            <ac:spMk id="29" creationId="{4B55E89B-DAA0-4908-B132-92DF12F73793}"/>
          </ac:spMkLst>
        </pc:spChg>
        <pc:spChg chg="add mod">
          <ac:chgData name="Kim, Sungkeun" userId="91a474a1-5667-42ea-b07b-a377ac4c412b" providerId="ADAL" clId="{7CF9A389-7013-4E1F-95B5-0906E65B48C5}" dt="2021-12-16T14:28:34.917" v="815" actId="20577"/>
          <ac:spMkLst>
            <pc:docMk/>
            <pc:sldMk cId="3357446175" sldId="361"/>
            <ac:spMk id="31" creationId="{222017F7-50E7-46EB-A7B2-43CE5C480704}"/>
          </ac:spMkLst>
        </pc:spChg>
        <pc:grpChg chg="add del mod">
          <ac:chgData name="Kim, Sungkeun" userId="91a474a1-5667-42ea-b07b-a377ac4c412b" providerId="ADAL" clId="{7CF9A389-7013-4E1F-95B5-0906E65B48C5}" dt="2021-12-16T14:26:00.400" v="565" actId="478"/>
          <ac:grpSpMkLst>
            <pc:docMk/>
            <pc:sldMk cId="3357446175" sldId="361"/>
            <ac:grpSpMk id="11" creationId="{149B63AE-22E7-4FED-BF1A-9EB25E0BDD2C}"/>
          </ac:grpSpMkLst>
        </pc:grpChg>
        <pc:grpChg chg="add mod">
          <ac:chgData name="Kim, Sungkeun" userId="91a474a1-5667-42ea-b07b-a377ac4c412b" providerId="ADAL" clId="{7CF9A389-7013-4E1F-95B5-0906E65B48C5}" dt="2021-12-16T14:25:54.747" v="564" actId="1076"/>
          <ac:grpSpMkLst>
            <pc:docMk/>
            <pc:sldMk cId="3357446175" sldId="361"/>
            <ac:grpSpMk id="22" creationId="{ABC68630-06B6-4E95-9C10-87F633446AFF}"/>
          </ac:grpSpMkLst>
        </pc:grpChg>
        <pc:grpChg chg="add mod">
          <ac:chgData name="Kim, Sungkeun" userId="91a474a1-5667-42ea-b07b-a377ac4c412b" providerId="ADAL" clId="{7CF9A389-7013-4E1F-95B5-0906E65B48C5}" dt="2021-12-16T14:25:54.747" v="564" actId="1076"/>
          <ac:grpSpMkLst>
            <pc:docMk/>
            <pc:sldMk cId="3357446175" sldId="361"/>
            <ac:grpSpMk id="25" creationId="{E90F9C63-4970-4364-BCCE-37450B6C49A5}"/>
          </ac:grpSpMkLst>
        </pc:grpChg>
        <pc:grpChg chg="add mod">
          <ac:chgData name="Kim, Sungkeun" userId="91a474a1-5667-42ea-b07b-a377ac4c412b" providerId="ADAL" clId="{7CF9A389-7013-4E1F-95B5-0906E65B48C5}" dt="2021-12-16T14:25:54.747" v="564" actId="1076"/>
          <ac:grpSpMkLst>
            <pc:docMk/>
            <pc:sldMk cId="3357446175" sldId="361"/>
            <ac:grpSpMk id="28" creationId="{477EE9CE-BDA3-4960-B738-8F7EDCCE4657}"/>
          </ac:grpSpMkLst>
        </pc:grpChg>
        <pc:picChg chg="del mod topLvl">
          <ac:chgData name="Kim, Sungkeun" userId="91a474a1-5667-42ea-b07b-a377ac4c412b" providerId="ADAL" clId="{7CF9A389-7013-4E1F-95B5-0906E65B48C5}" dt="2021-12-16T14:26:00.400" v="565" actId="478"/>
          <ac:picMkLst>
            <pc:docMk/>
            <pc:sldMk cId="3357446175" sldId="361"/>
            <ac:picMk id="12" creationId="{0DDE1004-F0C7-4A9F-9A2D-36ADA887104A}"/>
          </ac:picMkLst>
        </pc:picChg>
        <pc:picChg chg="del mod topLvl">
          <ac:chgData name="Kim, Sungkeun" userId="91a474a1-5667-42ea-b07b-a377ac4c412b" providerId="ADAL" clId="{7CF9A389-7013-4E1F-95B5-0906E65B48C5}" dt="2021-12-16T14:26:04.359" v="566" actId="478"/>
          <ac:picMkLst>
            <pc:docMk/>
            <pc:sldMk cId="3357446175" sldId="361"/>
            <ac:picMk id="13" creationId="{7E5F1CA2-D2F2-4A85-B293-41AF58E1A30F}"/>
          </ac:picMkLst>
        </pc:picChg>
        <pc:picChg chg="del mod">
          <ac:chgData name="Kim, Sungkeun" userId="91a474a1-5667-42ea-b07b-a377ac4c412b" providerId="ADAL" clId="{7CF9A389-7013-4E1F-95B5-0906E65B48C5}" dt="2021-12-15T20:35:50.329" v="477" actId="478"/>
          <ac:picMkLst>
            <pc:docMk/>
            <pc:sldMk cId="3357446175" sldId="361"/>
            <ac:picMk id="14" creationId="{C2E93BEB-9CE2-44B7-B54A-5AF7F62563FB}"/>
          </ac:picMkLst>
        </pc:picChg>
        <pc:picChg chg="del mod">
          <ac:chgData name="Kim, Sungkeun" userId="91a474a1-5667-42ea-b07b-a377ac4c412b" providerId="ADAL" clId="{7CF9A389-7013-4E1F-95B5-0906E65B48C5}" dt="2021-12-15T20:35:50.329" v="477" actId="478"/>
          <ac:picMkLst>
            <pc:docMk/>
            <pc:sldMk cId="3357446175" sldId="361"/>
            <ac:picMk id="16" creationId="{9D33EBE5-6BE4-4CED-97A5-80CC86CC2F84}"/>
          </ac:picMkLst>
        </pc:picChg>
        <pc:picChg chg="del mod">
          <ac:chgData name="Kim, Sungkeun" userId="91a474a1-5667-42ea-b07b-a377ac4c412b" providerId="ADAL" clId="{7CF9A389-7013-4E1F-95B5-0906E65B48C5}" dt="2021-12-15T20:35:50.329" v="477" actId="478"/>
          <ac:picMkLst>
            <pc:docMk/>
            <pc:sldMk cId="3357446175" sldId="361"/>
            <ac:picMk id="17" creationId="{0161E479-6E30-4C3D-B3C5-AF775837CB74}"/>
          </ac:picMkLst>
        </pc:picChg>
        <pc:picChg chg="del mod">
          <ac:chgData name="Kim, Sungkeun" userId="91a474a1-5667-42ea-b07b-a377ac4c412b" providerId="ADAL" clId="{7CF9A389-7013-4E1F-95B5-0906E65B48C5}" dt="2021-12-15T20:35:50.329" v="477" actId="478"/>
          <ac:picMkLst>
            <pc:docMk/>
            <pc:sldMk cId="3357446175" sldId="361"/>
            <ac:picMk id="18" creationId="{D8816B7B-2ED6-49F2-9115-8FD52B0E5CB7}"/>
          </ac:picMkLst>
        </pc:picChg>
        <pc:picChg chg="del">
          <ac:chgData name="Kim, Sungkeun" userId="91a474a1-5667-42ea-b07b-a377ac4c412b" providerId="ADAL" clId="{7CF9A389-7013-4E1F-95B5-0906E65B48C5}" dt="2021-12-15T20:35:37.505" v="473" actId="478"/>
          <ac:picMkLst>
            <pc:docMk/>
            <pc:sldMk cId="3357446175" sldId="361"/>
            <ac:picMk id="21" creationId="{2D506277-7C3A-48C3-AEFA-950B9DE84DA6}"/>
          </ac:picMkLst>
        </pc:picChg>
        <pc:picChg chg="mod">
          <ac:chgData name="Kim, Sungkeun" userId="91a474a1-5667-42ea-b07b-a377ac4c412b" providerId="ADAL" clId="{7CF9A389-7013-4E1F-95B5-0906E65B48C5}" dt="2021-12-16T14:25:51.740" v="563"/>
          <ac:picMkLst>
            <pc:docMk/>
            <pc:sldMk cId="3357446175" sldId="361"/>
            <ac:picMk id="24" creationId="{919A29D0-68F7-42F4-84FF-EE20D80A9BE5}"/>
          </ac:picMkLst>
        </pc:picChg>
        <pc:picChg chg="mod">
          <ac:chgData name="Kim, Sungkeun" userId="91a474a1-5667-42ea-b07b-a377ac4c412b" providerId="ADAL" clId="{7CF9A389-7013-4E1F-95B5-0906E65B48C5}" dt="2021-12-16T14:25:51.740" v="563"/>
          <ac:picMkLst>
            <pc:docMk/>
            <pc:sldMk cId="3357446175" sldId="361"/>
            <ac:picMk id="27" creationId="{41D1D253-5D1B-465A-BC3F-21B267D3E106}"/>
          </ac:picMkLst>
        </pc:picChg>
        <pc:picChg chg="mod">
          <ac:chgData name="Kim, Sungkeun" userId="91a474a1-5667-42ea-b07b-a377ac4c412b" providerId="ADAL" clId="{7CF9A389-7013-4E1F-95B5-0906E65B48C5}" dt="2021-12-16T14:25:51.740" v="563"/>
          <ac:picMkLst>
            <pc:docMk/>
            <pc:sldMk cId="3357446175" sldId="361"/>
            <ac:picMk id="30" creationId="{FFD884AC-7E4E-41E5-90E6-E99576F13AA5}"/>
          </ac:picMkLst>
        </pc:picChg>
      </pc:sldChg>
      <pc:sldChg chg="addSp delSp modSp add mod">
        <pc:chgData name="Kim, Sungkeun" userId="91a474a1-5667-42ea-b07b-a377ac4c412b" providerId="ADAL" clId="{7CF9A389-7013-4E1F-95B5-0906E65B48C5}" dt="2021-12-15T20:31:11.592" v="469" actId="1076"/>
        <pc:sldMkLst>
          <pc:docMk/>
          <pc:sldMk cId="2698342081" sldId="362"/>
        </pc:sldMkLst>
        <pc:spChg chg="mod">
          <ac:chgData name="Kim, Sungkeun" userId="91a474a1-5667-42ea-b07b-a377ac4c412b" providerId="ADAL" clId="{7CF9A389-7013-4E1F-95B5-0906E65B48C5}" dt="2021-12-15T17:45:24.276" v="453" actId="20577"/>
          <ac:spMkLst>
            <pc:docMk/>
            <pc:sldMk cId="2698342081" sldId="362"/>
            <ac:spMk id="2" creationId="{C1A65C6E-8D94-4609-95AE-7C7F175AD7AB}"/>
          </ac:spMkLst>
        </pc:spChg>
        <pc:picChg chg="del">
          <ac:chgData name="Kim, Sungkeun" userId="91a474a1-5667-42ea-b07b-a377ac4c412b" providerId="ADAL" clId="{7CF9A389-7013-4E1F-95B5-0906E65B48C5}" dt="2021-12-15T17:45:27.180" v="454" actId="478"/>
          <ac:picMkLst>
            <pc:docMk/>
            <pc:sldMk cId="2698342081" sldId="362"/>
            <ac:picMk id="5" creationId="{760DD8CC-F68B-496D-BA4C-DCE8CA16FE2A}"/>
          </ac:picMkLst>
        </pc:picChg>
        <pc:picChg chg="add mod">
          <ac:chgData name="Kim, Sungkeun" userId="91a474a1-5667-42ea-b07b-a377ac4c412b" providerId="ADAL" clId="{7CF9A389-7013-4E1F-95B5-0906E65B48C5}" dt="2021-12-15T20:31:11.592" v="469" actId="1076"/>
          <ac:picMkLst>
            <pc:docMk/>
            <pc:sldMk cId="2698342081" sldId="362"/>
            <ac:picMk id="6" creationId="{F6E22C6E-C959-4A64-B585-186F31BE2203}"/>
          </ac:picMkLst>
        </pc:picChg>
        <pc:picChg chg="del">
          <ac:chgData name="Kim, Sungkeun" userId="91a474a1-5667-42ea-b07b-a377ac4c412b" providerId="ADAL" clId="{7CF9A389-7013-4E1F-95B5-0906E65B48C5}" dt="2021-12-15T17:45:27.651" v="455" actId="478"/>
          <ac:picMkLst>
            <pc:docMk/>
            <pc:sldMk cId="2698342081" sldId="362"/>
            <ac:picMk id="9" creationId="{83DD7588-371C-45C6-B241-1D7E480BF02C}"/>
          </ac:picMkLst>
        </pc:picChg>
        <pc:picChg chg="add del mod">
          <ac:chgData name="Kim, Sungkeun" userId="91a474a1-5667-42ea-b07b-a377ac4c412b" providerId="ADAL" clId="{7CF9A389-7013-4E1F-95B5-0906E65B48C5}" dt="2021-12-15T20:31:04.374" v="461" actId="478"/>
          <ac:picMkLst>
            <pc:docMk/>
            <pc:sldMk cId="2698342081" sldId="362"/>
            <ac:picMk id="1026" creationId="{0863D0F4-2261-4B47-9EFD-F27F4F573E4B}"/>
          </ac:picMkLst>
        </pc:picChg>
      </pc:sldChg>
      <pc:sldChg chg="addSp delSp modSp add mod">
        <pc:chgData name="Kim, Sungkeun" userId="91a474a1-5667-42ea-b07b-a377ac4c412b" providerId="ADAL" clId="{7CF9A389-7013-4E1F-95B5-0906E65B48C5}" dt="2021-12-16T15:11:53.928" v="1770" actId="20577"/>
        <pc:sldMkLst>
          <pc:docMk/>
          <pc:sldMk cId="1061826124" sldId="363"/>
        </pc:sldMkLst>
        <pc:spChg chg="mod">
          <ac:chgData name="Kim, Sungkeun" userId="91a474a1-5667-42ea-b07b-a377ac4c412b" providerId="ADAL" clId="{7CF9A389-7013-4E1F-95B5-0906E65B48C5}" dt="2021-12-16T15:11:53.928" v="1770" actId="20577"/>
          <ac:spMkLst>
            <pc:docMk/>
            <pc:sldMk cId="1061826124" sldId="363"/>
            <ac:spMk id="2" creationId="{C1A65C6E-8D94-4609-95AE-7C7F175AD7AB}"/>
          </ac:spMkLst>
        </pc:spChg>
        <pc:spChg chg="add mod">
          <ac:chgData name="Kim, Sungkeun" userId="91a474a1-5667-42ea-b07b-a377ac4c412b" providerId="ADAL" clId="{7CF9A389-7013-4E1F-95B5-0906E65B48C5}" dt="2021-12-16T15:11:28.281" v="1753" actId="20577"/>
          <ac:spMkLst>
            <pc:docMk/>
            <pc:sldMk cId="1061826124" sldId="363"/>
            <ac:spMk id="15" creationId="{B0E747D1-15B2-49E7-91B5-4EBBF6A77FF9}"/>
          </ac:spMkLst>
        </pc:spChg>
        <pc:grpChg chg="del">
          <ac:chgData name="Kim, Sungkeun" userId="91a474a1-5667-42ea-b07b-a377ac4c412b" providerId="ADAL" clId="{7CF9A389-7013-4E1F-95B5-0906E65B48C5}" dt="2021-12-15T20:35:55.148" v="481" actId="478"/>
          <ac:grpSpMkLst>
            <pc:docMk/>
            <pc:sldMk cId="1061826124" sldId="363"/>
            <ac:grpSpMk id="11" creationId="{149B63AE-22E7-4FED-BF1A-9EB25E0BDD2C}"/>
          </ac:grpSpMkLst>
        </pc:grpChg>
        <pc:picChg chg="del mod">
          <ac:chgData name="Kim, Sungkeun" userId="91a474a1-5667-42ea-b07b-a377ac4c412b" providerId="ADAL" clId="{7CF9A389-7013-4E1F-95B5-0906E65B48C5}" dt="2021-12-16T14:39:50.778" v="1193" actId="478"/>
          <ac:picMkLst>
            <pc:docMk/>
            <pc:sldMk cId="1061826124" sldId="363"/>
            <ac:picMk id="14" creationId="{C2E93BEB-9CE2-44B7-B54A-5AF7F62563FB}"/>
          </ac:picMkLst>
        </pc:picChg>
        <pc:picChg chg="del mod">
          <ac:chgData name="Kim, Sungkeun" userId="91a474a1-5667-42ea-b07b-a377ac4c412b" providerId="ADAL" clId="{7CF9A389-7013-4E1F-95B5-0906E65B48C5}" dt="2021-12-16T14:39:50.778" v="1193" actId="478"/>
          <ac:picMkLst>
            <pc:docMk/>
            <pc:sldMk cId="1061826124" sldId="363"/>
            <ac:picMk id="16" creationId="{9D33EBE5-6BE4-4CED-97A5-80CC86CC2F84}"/>
          </ac:picMkLst>
        </pc:picChg>
        <pc:picChg chg="del mod">
          <ac:chgData name="Kim, Sungkeun" userId="91a474a1-5667-42ea-b07b-a377ac4c412b" providerId="ADAL" clId="{7CF9A389-7013-4E1F-95B5-0906E65B48C5}" dt="2021-12-16T14:39:50.778" v="1193" actId="478"/>
          <ac:picMkLst>
            <pc:docMk/>
            <pc:sldMk cId="1061826124" sldId="363"/>
            <ac:picMk id="17" creationId="{0161E479-6E30-4C3D-B3C5-AF775837CB74}"/>
          </ac:picMkLst>
        </pc:picChg>
        <pc:picChg chg="del mod">
          <ac:chgData name="Kim, Sungkeun" userId="91a474a1-5667-42ea-b07b-a377ac4c412b" providerId="ADAL" clId="{7CF9A389-7013-4E1F-95B5-0906E65B48C5}" dt="2021-12-16T14:39:50.778" v="1193" actId="478"/>
          <ac:picMkLst>
            <pc:docMk/>
            <pc:sldMk cId="1061826124" sldId="363"/>
            <ac:picMk id="18" creationId="{D8816B7B-2ED6-49F2-9115-8FD52B0E5CB7}"/>
          </ac:picMkLst>
        </pc:picChg>
        <pc:picChg chg="add mod">
          <ac:chgData name="Kim, Sungkeun" userId="91a474a1-5667-42ea-b07b-a377ac4c412b" providerId="ADAL" clId="{7CF9A389-7013-4E1F-95B5-0906E65B48C5}" dt="2021-12-16T14:39:56.472" v="1194"/>
          <ac:picMkLst>
            <pc:docMk/>
            <pc:sldMk cId="1061826124" sldId="363"/>
            <ac:picMk id="19" creationId="{1EC0EADC-95C4-444C-8BA7-F9DECCFAF22B}"/>
          </ac:picMkLst>
        </pc:picChg>
        <pc:picChg chg="add mod">
          <ac:chgData name="Kim, Sungkeun" userId="91a474a1-5667-42ea-b07b-a377ac4c412b" providerId="ADAL" clId="{7CF9A389-7013-4E1F-95B5-0906E65B48C5}" dt="2021-12-16T14:39:56.472" v="1194"/>
          <ac:picMkLst>
            <pc:docMk/>
            <pc:sldMk cId="1061826124" sldId="363"/>
            <ac:picMk id="21" creationId="{0D8E1795-D624-4526-AA91-6BB390E05388}"/>
          </ac:picMkLst>
        </pc:picChg>
        <pc:picChg chg="add mod">
          <ac:chgData name="Kim, Sungkeun" userId="91a474a1-5667-42ea-b07b-a377ac4c412b" providerId="ADAL" clId="{7CF9A389-7013-4E1F-95B5-0906E65B48C5}" dt="2021-12-16T14:39:56.472" v="1194"/>
          <ac:picMkLst>
            <pc:docMk/>
            <pc:sldMk cId="1061826124" sldId="363"/>
            <ac:picMk id="22" creationId="{EF8EFB44-2EFF-41D5-BA3F-6146DED29A8B}"/>
          </ac:picMkLst>
        </pc:picChg>
        <pc:picChg chg="add mod">
          <ac:chgData name="Kim, Sungkeun" userId="91a474a1-5667-42ea-b07b-a377ac4c412b" providerId="ADAL" clId="{7CF9A389-7013-4E1F-95B5-0906E65B48C5}" dt="2021-12-16T14:39:56.472" v="1194"/>
          <ac:picMkLst>
            <pc:docMk/>
            <pc:sldMk cId="1061826124" sldId="363"/>
            <ac:picMk id="23" creationId="{6487FA6C-DB43-4FEF-89D3-7EDC6BCE4DBC}"/>
          </ac:picMkLst>
        </pc:picChg>
        <pc:picChg chg="add mod">
          <ac:chgData name="Kim, Sungkeun" userId="91a474a1-5667-42ea-b07b-a377ac4c412b" providerId="ADAL" clId="{7CF9A389-7013-4E1F-95B5-0906E65B48C5}" dt="2021-12-16T14:39:56.472" v="1194"/>
          <ac:picMkLst>
            <pc:docMk/>
            <pc:sldMk cId="1061826124" sldId="363"/>
            <ac:picMk id="24" creationId="{1349B6F5-918F-4652-A0F3-CBA26D2C7547}"/>
          </ac:picMkLst>
        </pc:picChg>
      </pc:sldChg>
      <pc:sldChg chg="addSp delSp modSp add mod modAnim">
        <pc:chgData name="Kim, Sungkeun" userId="91a474a1-5667-42ea-b07b-a377ac4c412b" providerId="ADAL" clId="{7CF9A389-7013-4E1F-95B5-0906E65B48C5}" dt="2021-12-16T14:24:05.343" v="561" actId="478"/>
        <pc:sldMkLst>
          <pc:docMk/>
          <pc:sldMk cId="4267558354" sldId="364"/>
        </pc:sldMkLst>
        <pc:spChg chg="mod">
          <ac:chgData name="Kim, Sungkeun" userId="91a474a1-5667-42ea-b07b-a377ac4c412b" providerId="ADAL" clId="{7CF9A389-7013-4E1F-95B5-0906E65B48C5}" dt="2021-12-16T14:24:02.217" v="560" actId="20577"/>
          <ac:spMkLst>
            <pc:docMk/>
            <pc:sldMk cId="4267558354" sldId="364"/>
            <ac:spMk id="2" creationId="{C1A65C6E-8D94-4609-95AE-7C7F175AD7AB}"/>
          </ac:spMkLst>
        </pc:spChg>
        <pc:spChg chg="add del mod">
          <ac:chgData name="Kim, Sungkeun" userId="91a474a1-5667-42ea-b07b-a377ac4c412b" providerId="ADAL" clId="{7CF9A389-7013-4E1F-95B5-0906E65B48C5}" dt="2021-12-16T14:24:05.343" v="561" actId="478"/>
          <ac:spMkLst>
            <pc:docMk/>
            <pc:sldMk cId="4267558354" sldId="364"/>
            <ac:spMk id="10" creationId="{C24E1ABB-4337-46F0-A421-01A1C8FA8F38}"/>
          </ac:spMkLst>
        </pc:spChg>
        <pc:picChg chg="mod">
          <ac:chgData name="Kim, Sungkeun" userId="91a474a1-5667-42ea-b07b-a377ac4c412b" providerId="ADAL" clId="{7CF9A389-7013-4E1F-95B5-0906E65B48C5}" dt="2021-12-16T14:23:41.071" v="505" actId="1076"/>
          <ac:picMkLst>
            <pc:docMk/>
            <pc:sldMk cId="4267558354" sldId="364"/>
            <ac:picMk id="4" creationId="{588CA929-B3B2-41E3-99B6-658B433D5624}"/>
          </ac:picMkLst>
        </pc:picChg>
        <pc:picChg chg="add mod">
          <ac:chgData name="Kim, Sungkeun" userId="91a474a1-5667-42ea-b07b-a377ac4c412b" providerId="ADAL" clId="{7CF9A389-7013-4E1F-95B5-0906E65B48C5}" dt="2021-12-16T14:23:38.200" v="503" actId="1076"/>
          <ac:picMkLst>
            <pc:docMk/>
            <pc:sldMk cId="4267558354" sldId="364"/>
            <ac:picMk id="5" creationId="{3E8DB47E-A302-4448-A71B-8C972768A224}"/>
          </ac:picMkLst>
        </pc:picChg>
        <pc:picChg chg="del">
          <ac:chgData name="Kim, Sungkeun" userId="91a474a1-5667-42ea-b07b-a377ac4c412b" providerId="ADAL" clId="{7CF9A389-7013-4E1F-95B5-0906E65B48C5}" dt="2021-12-15T22:36:50.356" v="500" actId="478"/>
          <ac:picMkLst>
            <pc:docMk/>
            <pc:sldMk cId="4267558354" sldId="364"/>
            <ac:picMk id="6" creationId="{70DA3BC1-6D11-448B-8885-D4FC9B17068E}"/>
          </ac:picMkLst>
        </pc:picChg>
        <pc:picChg chg="del">
          <ac:chgData name="Kim, Sungkeun" userId="91a474a1-5667-42ea-b07b-a377ac4c412b" providerId="ADAL" clId="{7CF9A389-7013-4E1F-95B5-0906E65B48C5}" dt="2021-12-15T22:36:49.503" v="499" actId="478"/>
          <ac:picMkLst>
            <pc:docMk/>
            <pc:sldMk cId="4267558354" sldId="364"/>
            <ac:picMk id="8" creationId="{AB9CD819-0798-4016-AB8C-F5F357685174}"/>
          </ac:picMkLst>
        </pc:picChg>
      </pc:sldChg>
      <pc:sldChg chg="modSp add mod">
        <pc:chgData name="Kim, Sungkeun" userId="91a474a1-5667-42ea-b07b-a377ac4c412b" providerId="ADAL" clId="{7CF9A389-7013-4E1F-95B5-0906E65B48C5}" dt="2021-12-16T14:38:56.930" v="1188" actId="20577"/>
        <pc:sldMkLst>
          <pc:docMk/>
          <pc:sldMk cId="2491314743" sldId="365"/>
        </pc:sldMkLst>
        <pc:spChg chg="mod">
          <ac:chgData name="Kim, Sungkeun" userId="91a474a1-5667-42ea-b07b-a377ac4c412b" providerId="ADAL" clId="{7CF9A389-7013-4E1F-95B5-0906E65B48C5}" dt="2021-12-16T14:38:56.930" v="1188" actId="20577"/>
          <ac:spMkLst>
            <pc:docMk/>
            <pc:sldMk cId="2491314743" sldId="365"/>
            <ac:spMk id="2" creationId="{C1A65C6E-8D94-4609-95AE-7C7F175AD7AB}"/>
          </ac:spMkLst>
        </pc:spChg>
        <pc:spChg chg="mod">
          <ac:chgData name="Kim, Sungkeun" userId="91a474a1-5667-42ea-b07b-a377ac4c412b" providerId="ADAL" clId="{7CF9A389-7013-4E1F-95B5-0906E65B48C5}" dt="2021-12-16T14:38:23.016" v="1112" actId="20577"/>
          <ac:spMkLst>
            <pc:docMk/>
            <pc:sldMk cId="2491314743" sldId="365"/>
            <ac:spMk id="15" creationId="{6A1DE23E-3B44-4319-8B1E-49ED5B8372DB}"/>
          </ac:spMkLst>
        </pc:spChg>
        <pc:spChg chg="mod">
          <ac:chgData name="Kim, Sungkeun" userId="91a474a1-5667-42ea-b07b-a377ac4c412b" providerId="ADAL" clId="{7CF9A389-7013-4E1F-95B5-0906E65B48C5}" dt="2021-12-16T14:37:11.984" v="910" actId="20577"/>
          <ac:spMkLst>
            <pc:docMk/>
            <pc:sldMk cId="2491314743" sldId="365"/>
            <ac:spMk id="19" creationId="{34B9D66B-7DA1-4773-98E0-5E15263653BB}"/>
          </ac:spMkLst>
        </pc:spChg>
        <pc:spChg chg="mod">
          <ac:chgData name="Kim, Sungkeun" userId="91a474a1-5667-42ea-b07b-a377ac4c412b" providerId="ADAL" clId="{7CF9A389-7013-4E1F-95B5-0906E65B48C5}" dt="2021-12-16T14:38:45.426" v="1178" actId="20577"/>
          <ac:spMkLst>
            <pc:docMk/>
            <pc:sldMk cId="2491314743" sldId="365"/>
            <ac:spMk id="31" creationId="{222017F7-50E7-46EB-A7B2-43CE5C480704}"/>
          </ac:spMkLst>
        </pc:spChg>
      </pc:sldChg>
      <pc:sldChg chg="modSp add mod">
        <pc:chgData name="Kim, Sungkeun" userId="91a474a1-5667-42ea-b07b-a377ac4c412b" providerId="ADAL" clId="{7CF9A389-7013-4E1F-95B5-0906E65B48C5}" dt="2021-12-16T15:16:52.718" v="2444" actId="20577"/>
        <pc:sldMkLst>
          <pc:docMk/>
          <pc:sldMk cId="1337193809" sldId="366"/>
        </pc:sldMkLst>
        <pc:spChg chg="mod">
          <ac:chgData name="Kim, Sungkeun" userId="91a474a1-5667-42ea-b07b-a377ac4c412b" providerId="ADAL" clId="{7CF9A389-7013-4E1F-95B5-0906E65B48C5}" dt="2021-12-16T15:16:52.718" v="2444" actId="20577"/>
          <ac:spMkLst>
            <pc:docMk/>
            <pc:sldMk cId="1337193809" sldId="366"/>
            <ac:spMk id="2" creationId="{C1A65C6E-8D94-4609-95AE-7C7F175AD7AB}"/>
          </ac:spMkLst>
        </pc:spChg>
        <pc:spChg chg="mod">
          <ac:chgData name="Kim, Sungkeun" userId="91a474a1-5667-42ea-b07b-a377ac4c412b" providerId="ADAL" clId="{7CF9A389-7013-4E1F-95B5-0906E65B48C5}" dt="2021-12-16T15:15:48.679" v="2313" actId="20577"/>
          <ac:spMkLst>
            <pc:docMk/>
            <pc:sldMk cId="1337193809" sldId="366"/>
            <ac:spMk id="15" creationId="{6A1DE23E-3B44-4319-8B1E-49ED5B8372DB}"/>
          </ac:spMkLst>
        </pc:spChg>
        <pc:spChg chg="mod">
          <ac:chgData name="Kim, Sungkeun" userId="91a474a1-5667-42ea-b07b-a377ac4c412b" providerId="ADAL" clId="{7CF9A389-7013-4E1F-95B5-0906E65B48C5}" dt="2021-12-16T15:15:13.054" v="2200" actId="20577"/>
          <ac:spMkLst>
            <pc:docMk/>
            <pc:sldMk cId="1337193809" sldId="366"/>
            <ac:spMk id="19" creationId="{34B9D66B-7DA1-4773-98E0-5E15263653BB}"/>
          </ac:spMkLst>
        </pc:spChg>
        <pc:spChg chg="mod">
          <ac:chgData name="Kim, Sungkeun" userId="91a474a1-5667-42ea-b07b-a377ac4c412b" providerId="ADAL" clId="{7CF9A389-7013-4E1F-95B5-0906E65B48C5}" dt="2021-12-16T15:16:37.466" v="2408" actId="1076"/>
          <ac:spMkLst>
            <pc:docMk/>
            <pc:sldMk cId="1337193809" sldId="366"/>
            <ac:spMk id="31" creationId="{222017F7-50E7-46EB-A7B2-43CE5C4807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 Light" panose="020B0404020203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 Light" panose="020B0404020203020204" pitchFamily="34" charset="0"/>
              </a:defRPr>
            </a:lvl1pPr>
          </a:lstStyle>
          <a:p>
            <a:fld id="{B58658E1-DCE5-0E49-BE80-4EF0822A61B1}" type="datetimeFigureOut">
              <a:rPr lang="en-US" smtClean="0"/>
              <a:pPr/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 Light" panose="020B0404020203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 Light" panose="020B0404020203020204" pitchFamily="34" charset="0"/>
              </a:defRPr>
            </a:lvl1pPr>
          </a:lstStyle>
          <a:p>
            <a:fld id="{95053366-4D35-5645-B705-BCAAA06063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8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l Clear Light" panose="020B0404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2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9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2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9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5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6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5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8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366-4D35-5645-B705-BCAAA060630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0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5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0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05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49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7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1" y="2463799"/>
            <a:ext cx="5081814" cy="3441701"/>
          </a:xfrm>
        </p:spPr>
        <p:txBody>
          <a:bodyPr lIns="0" rIns="0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5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  <p15:guide id="4" orient="horz" pos="1192" userDrawn="1">
          <p15:clr>
            <a:srgbClr val="FBAE40"/>
          </p15:clr>
        </p15:guide>
        <p15:guide id="5" pos="72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79981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DE93222-E0E2-44EE-ACEB-0E46F0E22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103228-CC7D-4ACE-9FFF-2F7E250044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21B0F64-B273-49E6-AD60-08C8DF2A2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7913CF-7347-4311-8A63-5E08265E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200" y="2191656"/>
            <a:ext cx="5384800" cy="4107543"/>
          </a:xfrm>
        </p:spPr>
        <p:txBody>
          <a:bodyPr>
            <a:normAutofit/>
          </a:bodyPr>
          <a:lstStyle>
            <a:lvl1pPr marL="2286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+mj-lt"/>
              </a:defRPr>
            </a:lvl2pPr>
            <a:lvl3pPr marL="11430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1800" b="0">
                <a:solidFill>
                  <a:schemeClr val="bg1"/>
                </a:solidFill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+mj-lt"/>
              </a:defRPr>
            </a:lvl4pPr>
            <a:lvl5pPr marL="2057400" indent="-228600">
              <a:buClr>
                <a:srgbClr val="00AEEF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1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Motion origin="layout" path="M -2.5E-6 0 L -0.01445 0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2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2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3000" y="10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4" grpId="2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15ED6D0-0712-4D28-BD46-CFF301116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C8E4A-3861-43B3-9908-7716422A86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16D54-5548-4C9C-A74E-631726569B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2951018"/>
            <a:ext cx="10718800" cy="1000496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Chapter slide</a:t>
            </a:r>
          </a:p>
        </p:txBody>
      </p:sp>
    </p:spTree>
    <p:extLst>
      <p:ext uri="{BB962C8B-B14F-4D97-AF65-F5344CB8AC3E}">
        <p14:creationId xmlns:p14="http://schemas.microsoft.com/office/powerpoint/2010/main" val="2347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5961874-7A95-4902-9131-B58D593B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684A4-3DB5-4C29-AC7A-862B3A635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43DE3-9B79-462F-9540-236F8D943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-25555" b="2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13FB20-FDA0-4E0B-9038-FF272EB4EA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7028" y="2815771"/>
            <a:ext cx="6037943" cy="1440543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90000"/>
              </a:lnSpc>
              <a:defRPr sz="115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4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6406 7.40741E-7 L 3.33333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4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308100"/>
            <a:ext cx="10718800" cy="69850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0"/>
              </a:lnSpc>
              <a:defRPr sz="8000" b="1">
                <a:solidFill>
                  <a:srgbClr val="00AEEF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/>
              <a:t>CLICK TO EDIT MASTER TITLE STYL</a:t>
            </a:r>
          </a:p>
        </p:txBody>
      </p:sp>
    </p:spTree>
    <p:extLst>
      <p:ext uri="{BB962C8B-B14F-4D97-AF65-F5344CB8AC3E}">
        <p14:creationId xmlns:p14="http://schemas.microsoft.com/office/powerpoint/2010/main" val="2054653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  <p15:guide id="4" orient="horz" pos="1192">
          <p15:clr>
            <a:srgbClr val="FBAE40"/>
          </p15:clr>
        </p15:guide>
        <p15:guide id="5" pos="7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8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AFF47-1849-8744-9702-BC30BA5CE0B2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F776E-DD68-084D-988C-CC792BB17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4" r:id="rId5"/>
    <p:sldLayoutId id="2147483665" r:id="rId6"/>
    <p:sldLayoutId id="2147483666" r:id="rId7"/>
    <p:sldLayoutId id="2147483663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26DB27F-E177-49AD-82A4-B538F450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23" y="4126674"/>
            <a:ext cx="10718800" cy="1000496"/>
          </a:xfrm>
        </p:spPr>
        <p:txBody>
          <a:bodyPr/>
          <a:lstStyle/>
          <a:p>
            <a:r>
              <a:rPr lang="en-GB" sz="6000" dirty="0"/>
              <a:t>Sungkeun Kim – Internship Summary</a:t>
            </a:r>
            <a:br>
              <a:rPr lang="en-GB" sz="6000" dirty="0"/>
            </a:br>
            <a:br>
              <a:rPr lang="en-GB" sz="6000" dirty="0"/>
            </a:b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87F3167D-7E34-48B8-946C-B8BFAEAEE4FF}"/>
              </a:ext>
            </a:extLst>
          </p:cNvPr>
          <p:cNvSpPr txBox="1">
            <a:spLocks/>
          </p:cNvSpPr>
          <p:nvPr/>
        </p:nvSpPr>
        <p:spPr>
          <a:xfrm>
            <a:off x="655923" y="4093623"/>
            <a:ext cx="10718800" cy="100049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AEEF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br>
              <a:rPr lang="en-GB" sz="6000" dirty="0"/>
            </a:br>
            <a:br>
              <a:rPr lang="en-GB" sz="6000" dirty="0"/>
            </a:br>
            <a:r>
              <a:rPr lang="en-GB" sz="6000" dirty="0">
                <a:solidFill>
                  <a:srgbClr val="AFABAB"/>
                </a:solidFill>
              </a:rPr>
              <a:t>Rapid automation – analysis for developers (RAAD) 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6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work will go 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DE23E-3B44-4319-8B1E-49ED5B8372DB}"/>
              </a:ext>
            </a:extLst>
          </p:cNvPr>
          <p:cNvSpPr txBox="1"/>
          <p:nvPr/>
        </p:nvSpPr>
        <p:spPr>
          <a:xfrm>
            <a:off x="855232" y="3430469"/>
            <a:ext cx="840056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Training and testing </a:t>
            </a:r>
            <a:r>
              <a:rPr lang="en-US" sz="2000" dirty="0" err="1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AutoperfAI</a:t>
            </a: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using HWPCs from BHB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9D66B-7DA1-4773-98E0-5E15263653BB}"/>
              </a:ext>
            </a:extLst>
          </p:cNvPr>
          <p:cNvSpPr txBox="1"/>
          <p:nvPr/>
        </p:nvSpPr>
        <p:spPr>
          <a:xfrm>
            <a:off x="1297387" y="2346893"/>
            <a:ext cx="8537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Minimize performance overhead due to instrumented function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C68630-06B6-4E95-9C10-87F633446AFF}"/>
              </a:ext>
            </a:extLst>
          </p:cNvPr>
          <p:cNvGrpSpPr/>
          <p:nvPr/>
        </p:nvGrpSpPr>
        <p:grpSpPr>
          <a:xfrm>
            <a:off x="451551" y="2423446"/>
            <a:ext cx="536102" cy="554780"/>
            <a:chOff x="689589" y="3574185"/>
            <a:chExt cx="536102" cy="55478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D845715-2F35-4B6A-9120-59CCFCAC5F8C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19A29D0-68F7-42F4-84FF-EE20D80A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0F9C63-4970-4364-BCCE-37450B6C49A5}"/>
              </a:ext>
            </a:extLst>
          </p:cNvPr>
          <p:cNvGrpSpPr/>
          <p:nvPr/>
        </p:nvGrpSpPr>
        <p:grpSpPr>
          <a:xfrm>
            <a:off x="451551" y="3492422"/>
            <a:ext cx="536102" cy="554780"/>
            <a:chOff x="689589" y="4414364"/>
            <a:chExt cx="536102" cy="5547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EC5C31-A933-423E-B24D-DB9CB1A63FA1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1D1D253-5D1B-465A-BC3F-21B267D3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7EE9CE-BDA3-4960-B738-8F7EDCCE4657}"/>
              </a:ext>
            </a:extLst>
          </p:cNvPr>
          <p:cNvGrpSpPr/>
          <p:nvPr/>
        </p:nvGrpSpPr>
        <p:grpSpPr>
          <a:xfrm>
            <a:off x="451428" y="4446082"/>
            <a:ext cx="536102" cy="554780"/>
            <a:chOff x="689589" y="5254543"/>
            <a:chExt cx="536102" cy="5547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55E89B-DAA0-4908-B132-92DF12F73793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FD884AC-7E4E-41E5-90E6-E99576F1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2017F7-50E7-46EB-A7B2-43CE5C480704}"/>
              </a:ext>
            </a:extLst>
          </p:cNvPr>
          <p:cNvSpPr txBox="1"/>
          <p:nvPr/>
        </p:nvSpPr>
        <p:spPr>
          <a:xfrm>
            <a:off x="855231" y="4528661"/>
            <a:ext cx="7905463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Validate HWPCs with other performance monitoring tools (logic analyzer)</a:t>
            </a:r>
          </a:p>
        </p:txBody>
      </p:sp>
    </p:spTree>
    <p:extLst>
      <p:ext uri="{BB962C8B-B14F-4D97-AF65-F5344CB8AC3E}">
        <p14:creationId xmlns:p14="http://schemas.microsoft.com/office/powerpoint/2010/main" val="13371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A19EF-55A9-42EF-8E3F-A97BDB1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45" y="577780"/>
            <a:ext cx="10718800" cy="698500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Special 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2211614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0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4381088" y="1626776"/>
            <a:ext cx="7504279" cy="4068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2" rtlCol="0" anchor="t"/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Teammates:</a:t>
            </a:r>
          </a:p>
          <a:p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rgbClr val="00AEEF"/>
                </a:solidFill>
                <a:latin typeface="+mj-lt"/>
              </a:rPr>
              <a:t>Daniel Garces</a:t>
            </a:r>
          </a:p>
          <a:p>
            <a:r>
              <a:rPr lang="en-US" sz="2800" dirty="0">
                <a:solidFill>
                  <a:srgbClr val="00AEEF"/>
                </a:solidFill>
                <a:latin typeface="+mj-lt"/>
              </a:rPr>
              <a:t>Rogelio Macedo</a:t>
            </a:r>
          </a:p>
          <a:p>
            <a:r>
              <a:rPr lang="en-US" sz="2800" dirty="0">
                <a:solidFill>
                  <a:srgbClr val="00AEEF"/>
                </a:solidFill>
                <a:latin typeface="+mj-lt"/>
              </a:rPr>
              <a:t>Stella Cao</a:t>
            </a:r>
            <a:br>
              <a:rPr lang="en-US" sz="2800" dirty="0"/>
            </a:br>
            <a:r>
              <a:rPr lang="en-US" sz="2800" dirty="0">
                <a:solidFill>
                  <a:srgbClr val="00AEEF"/>
                </a:solidFill>
                <a:latin typeface="+mj-lt"/>
              </a:rPr>
              <a:t>Aghalya Manmatharaj</a:t>
            </a:r>
          </a:p>
          <a:p>
            <a:endParaRPr lang="en-US" sz="2800" dirty="0">
              <a:solidFill>
                <a:srgbClr val="00AEEF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B336BA-890C-41BC-92A7-39248AB43482}"/>
              </a:ext>
            </a:extLst>
          </p:cNvPr>
          <p:cNvSpPr/>
          <p:nvPr/>
        </p:nvSpPr>
        <p:spPr>
          <a:xfrm>
            <a:off x="566321" y="1626776"/>
            <a:ext cx="3508134" cy="4068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numCol="1"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Manager: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Jim Baca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Intern Mentor: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+mj-lt"/>
              </a:rPr>
              <a:t>Joe Tarango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BHB Mentor: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Craig Valine</a:t>
            </a:r>
          </a:p>
          <a:p>
            <a:pPr algn="ctr"/>
            <a:endParaRPr lang="en-US" sz="2800" b="1" dirty="0">
              <a:solidFill>
                <a:srgbClr val="FFFF00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Intel MPR Lab: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Justin </a:t>
            </a:r>
            <a:r>
              <a:rPr lang="en-US" sz="2800" b="1" dirty="0" err="1">
                <a:solidFill>
                  <a:srgbClr val="FFFF00"/>
                </a:solidFill>
              </a:rPr>
              <a:t>Gottschelich</a:t>
            </a:r>
            <a:endParaRPr lang="en-US" sz="2800" b="1" dirty="0">
              <a:solidFill>
                <a:srgbClr val="FFFF00"/>
              </a:solidFill>
            </a:endParaRPr>
          </a:p>
          <a:p>
            <a:pPr algn="ctr"/>
            <a:endParaRPr lang="en-US" sz="2800" b="1" dirty="0">
              <a:solidFill>
                <a:srgbClr val="FFFF00"/>
              </a:solidFill>
            </a:endParaRPr>
          </a:p>
          <a:p>
            <a:pPr algn="ctr"/>
            <a:endParaRPr lang="en-US" sz="2800" b="1" dirty="0">
              <a:solidFill>
                <a:srgbClr val="FFFF00"/>
              </a:solidFill>
            </a:endParaRPr>
          </a:p>
          <a:p>
            <a:pPr algn="ctr"/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005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-1.48148E-6 L 1.11022E-16 -1.48148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-3.7037E-6 L 3.54167E-6 -3.7037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  <p:bldP spid="21" grpId="0"/>
      <p:bldP spid="21" grpId="1"/>
      <p:bldP spid="29" grpId="0"/>
      <p:bldP spid="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5CE3-11DD-4CCD-854A-984C8F11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028" y="2815771"/>
            <a:ext cx="6037943" cy="1440543"/>
          </a:xfrm>
        </p:spPr>
        <p:txBody>
          <a:bodyPr/>
          <a:lstStyle/>
          <a:p>
            <a:r>
              <a:rPr lang="en-US"/>
              <a:t>THANK </a:t>
            </a:r>
            <a:r>
              <a:rPr lang="en-US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13479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FB6006-C678-4A4A-A450-5193BD09F0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6E6CDF-E35D-48E8-9043-24DFB0CD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2F2A3F-7AAB-4717-A83D-CCE109336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5895BD-C840-4280-AA7B-A253544E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082" y="2449686"/>
            <a:ext cx="2961836" cy="19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C812-0B9E-4324-8DA3-03B3CB6E147F}"/>
              </a:ext>
            </a:extLst>
          </p:cNvPr>
          <p:cNvSpPr/>
          <p:nvPr/>
        </p:nvSpPr>
        <p:spPr>
          <a:xfrm>
            <a:off x="380727" y="2079124"/>
            <a:ext cx="11567747" cy="3294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My journey towards RAAD team and beyond.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RAAD Report and DF049 Assert reproduction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Autoperf on BHB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98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6406 3.33333E-6 L 6.25E-7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RAAD report (UID description)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DD8CC-F68B-496D-BA4C-DCE8CA16F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45" y="1650725"/>
            <a:ext cx="5548980" cy="357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D7588-371C-45C6-B241-1D7E480BF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89228"/>
            <a:ext cx="5978260" cy="43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DF049 Reproduction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6E22C6E-C959-4A64-B585-186F31BE2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28" y="1247030"/>
            <a:ext cx="11425287" cy="55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Autoperf?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DE23E-3B44-4319-8B1E-49ED5B8372DB}"/>
              </a:ext>
            </a:extLst>
          </p:cNvPr>
          <p:cNvSpPr txBox="1"/>
          <p:nvPr/>
        </p:nvSpPr>
        <p:spPr>
          <a:xfrm>
            <a:off x="855232" y="3430469"/>
            <a:ext cx="8400564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Identifies performance degradation included in the new source version.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9D66B-7DA1-4773-98E0-5E15263653BB}"/>
              </a:ext>
            </a:extLst>
          </p:cNvPr>
          <p:cNvSpPr txBox="1"/>
          <p:nvPr/>
        </p:nvSpPr>
        <p:spPr>
          <a:xfrm>
            <a:off x="1297387" y="2346893"/>
            <a:ext cx="8537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Intel Labs MPR - Autoperf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C68630-06B6-4E95-9C10-87F633446AFF}"/>
              </a:ext>
            </a:extLst>
          </p:cNvPr>
          <p:cNvGrpSpPr/>
          <p:nvPr/>
        </p:nvGrpSpPr>
        <p:grpSpPr>
          <a:xfrm>
            <a:off x="451551" y="2423446"/>
            <a:ext cx="536102" cy="554780"/>
            <a:chOff x="689589" y="3574185"/>
            <a:chExt cx="536102" cy="55478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D845715-2F35-4B6A-9120-59CCFCAC5F8C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19A29D0-68F7-42F4-84FF-EE20D80A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0F9C63-4970-4364-BCCE-37450B6C49A5}"/>
              </a:ext>
            </a:extLst>
          </p:cNvPr>
          <p:cNvGrpSpPr/>
          <p:nvPr/>
        </p:nvGrpSpPr>
        <p:grpSpPr>
          <a:xfrm>
            <a:off x="451551" y="3492422"/>
            <a:ext cx="536102" cy="554780"/>
            <a:chOff x="689589" y="4414364"/>
            <a:chExt cx="536102" cy="5547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EC5C31-A933-423E-B24D-DB9CB1A63FA1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1D1D253-5D1B-465A-BC3F-21B267D3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7EE9CE-BDA3-4960-B738-8F7EDCCE4657}"/>
              </a:ext>
            </a:extLst>
          </p:cNvPr>
          <p:cNvGrpSpPr/>
          <p:nvPr/>
        </p:nvGrpSpPr>
        <p:grpSpPr>
          <a:xfrm>
            <a:off x="451428" y="4446082"/>
            <a:ext cx="536102" cy="554780"/>
            <a:chOff x="689589" y="5254543"/>
            <a:chExt cx="536102" cy="5547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55E89B-DAA0-4908-B132-92DF12F73793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FD884AC-7E4E-41E5-90E6-E99576F1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2017F7-50E7-46EB-A7B2-43CE5C480704}"/>
              </a:ext>
            </a:extLst>
          </p:cNvPr>
          <p:cNvSpPr txBox="1"/>
          <p:nvPr/>
        </p:nvSpPr>
        <p:spPr>
          <a:xfrm>
            <a:off x="855231" y="4528661"/>
            <a:ext cx="7905463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Autoencoder for a machine learning model (anomaly detection)</a:t>
            </a:r>
          </a:p>
        </p:txBody>
      </p:sp>
    </p:spTree>
    <p:extLst>
      <p:ext uri="{BB962C8B-B14F-4D97-AF65-F5344CB8AC3E}">
        <p14:creationId xmlns:p14="http://schemas.microsoft.com/office/powerpoint/2010/main" val="33574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Need for the extension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1DE23E-3B44-4319-8B1E-49ED5B8372DB}"/>
              </a:ext>
            </a:extLst>
          </p:cNvPr>
          <p:cNvSpPr txBox="1"/>
          <p:nvPr/>
        </p:nvSpPr>
        <p:spPr>
          <a:xfrm>
            <a:off x="855232" y="3430469"/>
            <a:ext cx="840056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No support for HWPCs collection in FreeRTOS, ARM (A53)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9D66B-7DA1-4773-98E0-5E15263653BB}"/>
              </a:ext>
            </a:extLst>
          </p:cNvPr>
          <p:cNvSpPr txBox="1"/>
          <p:nvPr/>
        </p:nvSpPr>
        <p:spPr>
          <a:xfrm>
            <a:off x="1297387" y="2346893"/>
            <a:ext cx="8537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PAPI library in Linux, X86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C68630-06B6-4E95-9C10-87F633446AFF}"/>
              </a:ext>
            </a:extLst>
          </p:cNvPr>
          <p:cNvGrpSpPr/>
          <p:nvPr/>
        </p:nvGrpSpPr>
        <p:grpSpPr>
          <a:xfrm>
            <a:off x="451551" y="2423446"/>
            <a:ext cx="536102" cy="554780"/>
            <a:chOff x="689589" y="3574185"/>
            <a:chExt cx="536102" cy="55478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D845715-2F35-4B6A-9120-59CCFCAC5F8C}"/>
                </a:ext>
              </a:extLst>
            </p:cNvPr>
            <p:cNvSpPr/>
            <p:nvPr/>
          </p:nvSpPr>
          <p:spPr>
            <a:xfrm>
              <a:off x="689589" y="3574185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19A29D0-68F7-42F4-84FF-EE20D80A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2529" y="3660406"/>
              <a:ext cx="350219" cy="35021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0F9C63-4970-4364-BCCE-37450B6C49A5}"/>
              </a:ext>
            </a:extLst>
          </p:cNvPr>
          <p:cNvGrpSpPr/>
          <p:nvPr/>
        </p:nvGrpSpPr>
        <p:grpSpPr>
          <a:xfrm>
            <a:off x="451551" y="3492422"/>
            <a:ext cx="536102" cy="554780"/>
            <a:chOff x="689589" y="4414364"/>
            <a:chExt cx="536102" cy="5547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EC5C31-A933-423E-B24D-DB9CB1A63FA1}"/>
                </a:ext>
              </a:extLst>
            </p:cNvPr>
            <p:cNvSpPr/>
            <p:nvPr/>
          </p:nvSpPr>
          <p:spPr>
            <a:xfrm>
              <a:off x="689589" y="4414364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1D1D253-5D1B-465A-BC3F-21B267D3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005" y="4567238"/>
              <a:ext cx="271266" cy="24078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7EE9CE-BDA3-4960-B738-8F7EDCCE4657}"/>
              </a:ext>
            </a:extLst>
          </p:cNvPr>
          <p:cNvGrpSpPr/>
          <p:nvPr/>
        </p:nvGrpSpPr>
        <p:grpSpPr>
          <a:xfrm>
            <a:off x="451428" y="4446082"/>
            <a:ext cx="536102" cy="554780"/>
            <a:chOff x="689589" y="5254543"/>
            <a:chExt cx="536102" cy="5547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55E89B-DAA0-4908-B132-92DF12F73793}"/>
                </a:ext>
              </a:extLst>
            </p:cNvPr>
            <p:cNvSpPr/>
            <p:nvPr/>
          </p:nvSpPr>
          <p:spPr>
            <a:xfrm>
              <a:off x="689589" y="5254543"/>
              <a:ext cx="536102" cy="554780"/>
            </a:xfrm>
            <a:prstGeom prst="ellipse">
              <a:avLst/>
            </a:prstGeom>
            <a:noFill/>
            <a:ln w="28575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FD884AC-7E4E-41E5-90E6-E99576F1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785" y="5376984"/>
              <a:ext cx="314661" cy="31466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2017F7-50E7-46EB-A7B2-43CE5C480704}"/>
              </a:ext>
            </a:extLst>
          </p:cNvPr>
          <p:cNvSpPr txBox="1"/>
          <p:nvPr/>
        </p:nvSpPr>
        <p:spPr>
          <a:xfrm>
            <a:off x="855231" y="4528661"/>
            <a:ext cx="7905463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Main Goal: enable HWPCs collection in BHB</a:t>
            </a:r>
          </a:p>
        </p:txBody>
      </p:sp>
    </p:spTree>
    <p:extLst>
      <p:ext uri="{BB962C8B-B14F-4D97-AF65-F5344CB8AC3E}">
        <p14:creationId xmlns:p14="http://schemas.microsoft.com/office/powerpoint/2010/main" val="24913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extend?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747D1-15B2-49E7-91B5-4EBBF6A77FF9}"/>
              </a:ext>
            </a:extLst>
          </p:cNvPr>
          <p:cNvSpPr txBox="1"/>
          <p:nvPr/>
        </p:nvSpPr>
        <p:spPr>
          <a:xfrm>
            <a:off x="119079" y="1736762"/>
            <a:ext cx="532450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FreeRTOS extension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/>
                </a:solidFill>
                <a:latin typeface="+mj-lt"/>
              </a:rPr>
              <a:t>Save/Restore HWPCs to/from TCB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u="sng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Automated source code instrumentation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Autoperf-LLVM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Select functions of interests using Callgraph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Runtime PMU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Start/Stop PMU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 err="1">
                <a:solidFill>
                  <a:schemeClr val="bg1"/>
                </a:solidFill>
                <a:latin typeface="+mj-lt"/>
              </a:rPr>
              <a:t>Regerister</a:t>
            </a:r>
            <a:r>
              <a:rPr lang="en-US" sz="2000" u="sng" dirty="0">
                <a:solidFill>
                  <a:schemeClr val="bg1"/>
                </a:solidFill>
                <a:latin typeface="+mj-lt"/>
              </a:rPr>
              <a:t> performance events at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Post processing HWPCs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 err="1">
                <a:solidFill>
                  <a:schemeClr val="bg1"/>
                </a:solidFill>
                <a:latin typeface="+mj-lt"/>
              </a:rPr>
              <a:t>Visulization</a:t>
            </a:r>
            <a:r>
              <a:rPr lang="en-US" sz="2000" u="sng" dirty="0">
                <a:solidFill>
                  <a:schemeClr val="bg1"/>
                </a:solidFill>
                <a:latin typeface="+mj-lt"/>
              </a:rPr>
              <a:t> for manual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latin typeface="+mj-lt"/>
              </a:rPr>
              <a:t>Train/Test Dataset for </a:t>
            </a:r>
            <a:r>
              <a:rPr lang="en-US" sz="2000" u="sng" dirty="0" err="1">
                <a:solidFill>
                  <a:schemeClr val="bg1"/>
                </a:solidFill>
                <a:latin typeface="+mj-lt"/>
              </a:rPr>
              <a:t>AutoperfAI</a:t>
            </a:r>
            <a:endParaRPr lang="en-US" sz="2000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C0EADC-95C4-444C-8BA7-F9DECCFAF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209" y="2660009"/>
            <a:ext cx="2952371" cy="1694198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D8E1795-D624-4526-AA91-6BB390E0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125" y="2684596"/>
            <a:ext cx="2702776" cy="16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8EFB44-2EFF-41D5-BA3F-6146DED29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8091" y="4391540"/>
            <a:ext cx="5810285" cy="7360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87FA6C-DB43-4FEF-89D3-7EDC6BCE4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616" y="5209286"/>
            <a:ext cx="6173236" cy="1010166"/>
          </a:xfrm>
          <a:prstGeom prst="rect">
            <a:avLst/>
          </a:prstGeom>
        </p:spPr>
      </p:pic>
      <p:pic>
        <p:nvPicPr>
          <p:cNvPr id="24" name="Picture 23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1349B6F5-918F-4652-A0F3-CBA26D2C7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80" y="1605713"/>
            <a:ext cx="6096000" cy="8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2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A3BC1-6D11-448B-8885-D4FC9B170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326" y="4047144"/>
            <a:ext cx="9945278" cy="2810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CD819-0798-4016-AB8C-F5F357685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326" y="1228447"/>
            <a:ext cx="9945278" cy="28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6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91FC3F-ACB2-4F7A-859A-B9CCA8DC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CA929-B3B2-41E3-99B6-658B433D5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65C6E-8D94-4609-95AE-7C7F175A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8" y="499141"/>
            <a:ext cx="10718800" cy="698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Autoperf wiki (link)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C5365-1249-4827-BAF3-03563333F7D9}"/>
              </a:ext>
            </a:extLst>
          </p:cNvPr>
          <p:cNvSpPr/>
          <p:nvPr/>
        </p:nvSpPr>
        <p:spPr>
          <a:xfrm>
            <a:off x="711199" y="1650725"/>
            <a:ext cx="8171543" cy="42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endParaRPr lang="en-US" sz="2400" b="1">
              <a:solidFill>
                <a:srgbClr val="00AEEF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DB47E-A302-4448-A71B-8C972768A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96452"/>
            <a:ext cx="12192000" cy="26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33333E-6 L 3.333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6406 -7.40741E-7 L 6.25E-7 -7.40741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0" grpId="0"/>
      <p:bldP spid="2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4">
      <a:majorFont>
        <a:latin typeface="Intel Clear"/>
        <a:ea typeface=""/>
        <a:cs typeface=""/>
      </a:majorFont>
      <a:minorFont>
        <a:latin typeface="Intel Clea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2" ma:contentTypeDescription="Create a new document." ma:contentTypeScope="" ma:versionID="493d9ff710f6d494bd717a94b3d9d19e">
  <xsd:schema xmlns:xsd="http://www.w3.org/2001/XMLSchema" xmlns:xs="http://www.w3.org/2001/XMLSchema" xmlns:p="http://schemas.microsoft.com/office/2006/metadata/properties" xmlns:ns2="46b5e5b8-aa4b-43c7-aa4a-5deefdd27431" xmlns:ns3="770d00fd-782d-44f8-9ce2-b95561456b0d" targetNamespace="http://schemas.microsoft.com/office/2006/metadata/properties" ma:root="true" ma:fieldsID="0afde98bcc4c08781cd3658c9f5444f3" ns2:_="" ns3:_="">
    <xsd:import namespace="46b5e5b8-aa4b-43c7-aa4a-5deefdd27431"/>
    <xsd:import namespace="770d00fd-782d-44f8-9ce2-b95561456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B8AB54-7004-410A-AEEA-D1E6809573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935908-9769-4E65-9AC2-DB0D40357782}">
  <ds:schemaRefs>
    <ds:schemaRef ds:uri="46b5e5b8-aa4b-43c7-aa4a-5deefdd27431"/>
    <ds:schemaRef ds:uri="770d00fd-782d-44f8-9ce2-b95561456b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D5D008-D78F-4A48-9194-5584A1ED46BD}">
  <ds:schemaRefs>
    <ds:schemaRef ds:uri="http://schemas.openxmlformats.org/package/2006/metadata/core-properties"/>
    <ds:schemaRef ds:uri="http://purl.org/dc/terms/"/>
    <ds:schemaRef ds:uri="770d00fd-782d-44f8-9ce2-b95561456b0d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46b5e5b8-aa4b-43c7-aa4a-5deefdd2743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243</Words>
  <Application>Microsoft Office PowerPoint</Application>
  <PresentationFormat>Widescreen</PresentationFormat>
  <Paragraphs>69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Intel Clear</vt:lpstr>
      <vt:lpstr>Intel Clear Light</vt:lpstr>
      <vt:lpstr>Intel Clear Pro</vt:lpstr>
      <vt:lpstr>Wingdings</vt:lpstr>
      <vt:lpstr>Office Theme</vt:lpstr>
      <vt:lpstr>Sungkeun Kim – Internship Summary  </vt:lpstr>
      <vt:lpstr>Agenda</vt:lpstr>
      <vt:lpstr>RAAD report (UID description)</vt:lpstr>
      <vt:lpstr>DF049 Reproduction </vt:lpstr>
      <vt:lpstr>What is Autoperf?</vt:lpstr>
      <vt:lpstr>Need for the extension</vt:lpstr>
      <vt:lpstr>What to extend?</vt:lpstr>
      <vt:lpstr>Result</vt:lpstr>
      <vt:lpstr>Autoperf wiki (link)</vt:lpstr>
      <vt:lpstr>This work will go on</vt:lpstr>
      <vt:lpstr>Special Thank you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Sungkeun</dc:creator>
  <cp:lastModifiedBy>Tarango, Joseph D</cp:lastModifiedBy>
  <cp:revision>4</cp:revision>
  <dcterms:created xsi:type="dcterms:W3CDTF">2019-01-10T21:06:27Z</dcterms:created>
  <dcterms:modified xsi:type="dcterms:W3CDTF">2022-04-08T20:40:26Z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  <property fmtid="{D5CDD505-2E9C-101B-9397-08002B2CF9AE}" pid="3" name="_dlc_DocIdItemGuid">
    <vt:lpwstr>17331c35-04bb-42cc-97a7-b653fb35475a</vt:lpwstr>
  </property>
  <property fmtid="{D5CDD505-2E9C-101B-9397-08002B2CF9AE}" pid="4" name="TitusGUID">
    <vt:lpwstr>9b3b23f9-458c-4bb3-bffa-0b0641373561</vt:lpwstr>
  </property>
  <property fmtid="{D5CDD505-2E9C-101B-9397-08002B2CF9AE}" pid="5" name="CTP_TimeStamp">
    <vt:lpwstr>2020-07-02 19:01:43Z</vt:lpwstr>
  </property>
  <property fmtid="{D5CDD505-2E9C-101B-9397-08002B2CF9AE}" pid="6" name="CTP_BU">
    <vt:lpwstr>NA</vt:lpwstr>
  </property>
  <property fmtid="{D5CDD505-2E9C-101B-9397-08002B2CF9AE}" pid="7" name="CTP_IDSID">
    <vt:lpwstr>NA</vt:lpwstr>
  </property>
  <property fmtid="{D5CDD505-2E9C-101B-9397-08002B2CF9AE}" pid="8" name="CTP_WWID">
    <vt:lpwstr>NA</vt:lpwstr>
  </property>
  <property fmtid="{D5CDD505-2E9C-101B-9397-08002B2CF9AE}" pid="9" name="CTPClassification">
    <vt:lpwstr>CTP_NT</vt:lpwstr>
  </property>
</Properties>
</file>